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99" r:id="rId4"/>
    <p:sldId id="309" r:id="rId5"/>
    <p:sldId id="301" r:id="rId6"/>
    <p:sldId id="289" r:id="rId7"/>
    <p:sldId id="258" r:id="rId8"/>
    <p:sldId id="298" r:id="rId9"/>
    <p:sldId id="302" r:id="rId10"/>
    <p:sldId id="291" r:id="rId11"/>
    <p:sldId id="293" r:id="rId12"/>
    <p:sldId id="292" r:id="rId13"/>
    <p:sldId id="294" r:id="rId14"/>
    <p:sldId id="297" r:id="rId15"/>
    <p:sldId id="296" r:id="rId16"/>
    <p:sldId id="303" r:id="rId17"/>
    <p:sldId id="304" r:id="rId18"/>
    <p:sldId id="308" r:id="rId19"/>
    <p:sldId id="305" r:id="rId20"/>
    <p:sldId id="307" r:id="rId21"/>
    <p:sldId id="306" r:id="rId22"/>
    <p:sldId id="28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9" autoAdjust="0"/>
    <p:restoredTop sz="94660"/>
  </p:normalViewPr>
  <p:slideViewPr>
    <p:cSldViewPr snapToGrid="0">
      <p:cViewPr varScale="1">
        <p:scale>
          <a:sx n="87" d="100"/>
          <a:sy n="87" d="100"/>
        </p:scale>
        <p:origin x="4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116F6-936C-4311-A4E2-71136D293C2D}" type="datetimeFigureOut">
              <a:rPr lang="zh-CN" altLang="en-US" smtClean="0"/>
              <a:t>2018/5/2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3F332-6F12-409B-BD1B-B70E077D2F7F}" type="slidenum">
              <a:rPr lang="zh-CN" altLang="en-US" smtClean="0"/>
              <a:t>‹#›</a:t>
            </a:fld>
            <a:endParaRPr lang="zh-CN" altLang="en-US"/>
          </a:p>
        </p:txBody>
      </p:sp>
    </p:spTree>
    <p:extLst>
      <p:ext uri="{BB962C8B-B14F-4D97-AF65-F5344CB8AC3E}">
        <p14:creationId xmlns:p14="http://schemas.microsoft.com/office/powerpoint/2010/main" val="1607713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56479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235AC04-BAAA-44FD-B4E9-1007A262C50B}" type="datetimeFigureOut">
              <a:rPr lang="zh-CN" altLang="en-US" smtClean="0"/>
              <a:t>2018/5/2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54037914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35AC04-BAAA-44FD-B4E9-1007A262C50B}" type="datetimeFigureOut">
              <a:rPr lang="zh-CN" altLang="en-US" smtClean="0"/>
              <a:t>2018/5/2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10024307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2018/5/2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70455389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2018/5/2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67115783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2018/5/2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61340880"/>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2018/5/2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25817743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54051" y="-213245"/>
            <a:ext cx="11863777" cy="7274445"/>
          </a:xfrm>
          <a:prstGeom prst="rect">
            <a:avLst/>
          </a:prstGeom>
        </p:spPr>
      </p:pic>
      <p:pic>
        <p:nvPicPr>
          <p:cNvPr id="3" name="图片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10822" y="4210665"/>
            <a:ext cx="9329989" cy="2020817"/>
          </a:xfrm>
          <a:prstGeom prst="rect">
            <a:avLst/>
          </a:prstGeom>
        </p:spPr>
      </p:pic>
    </p:spTree>
    <p:extLst>
      <p:ext uri="{BB962C8B-B14F-4D97-AF65-F5344CB8AC3E}">
        <p14:creationId xmlns:p14="http://schemas.microsoft.com/office/powerpoint/2010/main" val="193449804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grpSp>
        <p:nvGrpSpPr>
          <p:cNvPr id="10" name="组合 9"/>
          <p:cNvGrpSpPr/>
          <p:nvPr userDrawn="1"/>
        </p:nvGrpSpPr>
        <p:grpSpPr>
          <a:xfrm>
            <a:off x="5539105" y="0"/>
            <a:ext cx="1071245" cy="1061010"/>
            <a:chOff x="5539105" y="0"/>
            <a:chExt cx="1071245" cy="1061010"/>
          </a:xfrm>
        </p:grpSpPr>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
          <p:nvSpPr>
            <p:cNvPr id="9" name="Text Box 30"/>
            <p:cNvSpPr txBox="1">
              <a:spLocks noChangeArrowheads="1"/>
            </p:cNvSpPr>
            <p:nvPr userDrawn="1"/>
          </p:nvSpPr>
          <p:spPr bwMode="auto">
            <a:xfrm>
              <a:off x="5674102" y="177744"/>
              <a:ext cx="861774" cy="35276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rtlCol="0">
              <a:spAutoFit/>
            </a:bodyPr>
            <a:lstStyle>
              <a:defPPr>
                <a:defRPr lang="zh-CN"/>
              </a:defPPr>
              <a:lvl1pPr>
                <a:defRPr sz="3200" b="1">
                  <a:latin typeface="方正硬笔楷书繁体" panose="03000509000000000000" pitchFamily="65" charset="-122"/>
                  <a:ea typeface="方正硬笔楷书繁体" panose="03000509000000000000" pitchFamily="65" charset="-122"/>
                </a:defRPr>
              </a:lvl1pPr>
            </a:lstStyle>
            <a:p>
              <a:r>
                <a:rPr lang="zh-CN" altLang="en-US" sz="4400" dirty="0"/>
                <a:t>壹</a:t>
              </a:r>
            </a:p>
          </p:txBody>
        </p:sp>
      </p:grpSp>
    </p:spTree>
    <p:extLst>
      <p:ext uri="{BB962C8B-B14F-4D97-AF65-F5344CB8AC3E}">
        <p14:creationId xmlns:p14="http://schemas.microsoft.com/office/powerpoint/2010/main" val="282016364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3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 calcmode="lin" valueType="num">
                                      <p:cBhvr>
                                        <p:cTn id="12" dur="1000" fill="hold"/>
                                        <p:tgtEl>
                                          <p:spTgt spid="10"/>
                                        </p:tgtEl>
                                        <p:attrNameLst>
                                          <p:attrName>style.rotation</p:attrName>
                                        </p:attrNameLst>
                                      </p:cBhvr>
                                      <p:tavLst>
                                        <p:tav tm="0">
                                          <p:val>
                                            <p:fltVal val="90"/>
                                          </p:val>
                                        </p:tav>
                                        <p:tav tm="100000">
                                          <p:val>
                                            <p:fltVal val="0"/>
                                          </p:val>
                                        </p:tav>
                                      </p:tavLst>
                                    </p:anim>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grpSp>
        <p:nvGrpSpPr>
          <p:cNvPr id="10" name="组合 9"/>
          <p:cNvGrpSpPr/>
          <p:nvPr userDrawn="1"/>
        </p:nvGrpSpPr>
        <p:grpSpPr>
          <a:xfrm>
            <a:off x="5539105" y="0"/>
            <a:ext cx="1071245" cy="1061010"/>
            <a:chOff x="5539105" y="0"/>
            <a:chExt cx="1071245" cy="1061010"/>
          </a:xfrm>
        </p:grpSpPr>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
          <p:nvSpPr>
            <p:cNvPr id="9" name="Text Box 30"/>
            <p:cNvSpPr txBox="1">
              <a:spLocks noChangeArrowheads="1"/>
            </p:cNvSpPr>
            <p:nvPr userDrawn="1"/>
          </p:nvSpPr>
          <p:spPr bwMode="auto">
            <a:xfrm>
              <a:off x="5674102" y="177744"/>
              <a:ext cx="861774" cy="35276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rtlCol="0">
              <a:spAutoFit/>
            </a:bodyPr>
            <a:lstStyle>
              <a:defPPr>
                <a:defRPr lang="zh-CN"/>
              </a:defPPr>
              <a:lvl1pPr>
                <a:defRPr sz="3200" b="1">
                  <a:latin typeface="方正硬笔楷书繁体" panose="03000509000000000000" pitchFamily="65" charset="-122"/>
                  <a:ea typeface="方正硬笔楷书繁体" panose="03000509000000000000" pitchFamily="65" charset="-122"/>
                </a:defRPr>
              </a:lvl1pPr>
            </a:lstStyle>
            <a:p>
              <a:r>
                <a:rPr lang="zh-CN" altLang="en-US" sz="4400" dirty="0"/>
                <a:t>贰</a:t>
              </a:r>
            </a:p>
          </p:txBody>
        </p:sp>
      </p:grpSp>
    </p:spTree>
    <p:extLst>
      <p:ext uri="{BB962C8B-B14F-4D97-AF65-F5344CB8AC3E}">
        <p14:creationId xmlns:p14="http://schemas.microsoft.com/office/powerpoint/2010/main" val="264979459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3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 calcmode="lin" valueType="num">
                                      <p:cBhvr>
                                        <p:cTn id="12" dur="1000" fill="hold"/>
                                        <p:tgtEl>
                                          <p:spTgt spid="10"/>
                                        </p:tgtEl>
                                        <p:attrNameLst>
                                          <p:attrName>style.rotation</p:attrName>
                                        </p:attrNameLst>
                                      </p:cBhvr>
                                      <p:tavLst>
                                        <p:tav tm="0">
                                          <p:val>
                                            <p:fltVal val="90"/>
                                          </p:val>
                                        </p:tav>
                                        <p:tav tm="100000">
                                          <p:val>
                                            <p:fltVal val="0"/>
                                          </p:val>
                                        </p:tav>
                                      </p:tavLst>
                                    </p:anim>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grpSp>
        <p:nvGrpSpPr>
          <p:cNvPr id="10" name="组合 9"/>
          <p:cNvGrpSpPr/>
          <p:nvPr userDrawn="1"/>
        </p:nvGrpSpPr>
        <p:grpSpPr>
          <a:xfrm>
            <a:off x="5539105" y="0"/>
            <a:ext cx="1071245" cy="1061010"/>
            <a:chOff x="5539105" y="0"/>
            <a:chExt cx="1071245" cy="1061010"/>
          </a:xfrm>
        </p:grpSpPr>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
          <p:nvSpPr>
            <p:cNvPr id="9" name="Text Box 30"/>
            <p:cNvSpPr txBox="1">
              <a:spLocks noChangeArrowheads="1"/>
            </p:cNvSpPr>
            <p:nvPr userDrawn="1"/>
          </p:nvSpPr>
          <p:spPr bwMode="auto">
            <a:xfrm>
              <a:off x="5674102" y="177744"/>
              <a:ext cx="861774" cy="35276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rtlCol="0">
              <a:spAutoFit/>
            </a:bodyPr>
            <a:lstStyle>
              <a:defPPr>
                <a:defRPr lang="zh-CN"/>
              </a:defPPr>
              <a:lvl1pPr>
                <a:defRPr sz="3200" b="1">
                  <a:latin typeface="方正硬笔楷书繁体" panose="03000509000000000000" pitchFamily="65" charset="-122"/>
                  <a:ea typeface="方正硬笔楷书繁体" panose="03000509000000000000" pitchFamily="65" charset="-122"/>
                </a:defRPr>
              </a:lvl1pPr>
            </a:lstStyle>
            <a:p>
              <a:r>
                <a:rPr lang="zh-CN" altLang="en-US" sz="4400" dirty="0"/>
                <a:t>叁</a:t>
              </a:r>
            </a:p>
          </p:txBody>
        </p:sp>
      </p:grpSp>
    </p:spTree>
    <p:extLst>
      <p:ext uri="{BB962C8B-B14F-4D97-AF65-F5344CB8AC3E}">
        <p14:creationId xmlns:p14="http://schemas.microsoft.com/office/powerpoint/2010/main" val="3133393856"/>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3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 calcmode="lin" valueType="num">
                                      <p:cBhvr>
                                        <p:cTn id="12" dur="1000" fill="hold"/>
                                        <p:tgtEl>
                                          <p:spTgt spid="10"/>
                                        </p:tgtEl>
                                        <p:attrNameLst>
                                          <p:attrName>style.rotation</p:attrName>
                                        </p:attrNameLst>
                                      </p:cBhvr>
                                      <p:tavLst>
                                        <p:tav tm="0">
                                          <p:val>
                                            <p:fltVal val="90"/>
                                          </p:val>
                                        </p:tav>
                                        <p:tav tm="100000">
                                          <p:val>
                                            <p:fltVal val="0"/>
                                          </p:val>
                                        </p:tav>
                                      </p:tavLst>
                                    </p:anim>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grpSp>
        <p:nvGrpSpPr>
          <p:cNvPr id="10" name="组合 9"/>
          <p:cNvGrpSpPr/>
          <p:nvPr userDrawn="1"/>
        </p:nvGrpSpPr>
        <p:grpSpPr>
          <a:xfrm>
            <a:off x="5539105" y="0"/>
            <a:ext cx="1071245" cy="1061010"/>
            <a:chOff x="5539105" y="0"/>
            <a:chExt cx="1071245" cy="1061010"/>
          </a:xfrm>
        </p:grpSpPr>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
          <p:nvSpPr>
            <p:cNvPr id="9" name="Text Box 30"/>
            <p:cNvSpPr txBox="1">
              <a:spLocks noChangeArrowheads="1"/>
            </p:cNvSpPr>
            <p:nvPr userDrawn="1"/>
          </p:nvSpPr>
          <p:spPr bwMode="auto">
            <a:xfrm>
              <a:off x="5674102" y="177744"/>
              <a:ext cx="861774" cy="35276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rtlCol="0">
              <a:spAutoFit/>
            </a:bodyPr>
            <a:lstStyle>
              <a:defPPr>
                <a:defRPr lang="zh-CN"/>
              </a:defPPr>
              <a:lvl1pPr>
                <a:defRPr sz="3200" b="1">
                  <a:latin typeface="方正硬笔楷书繁体" panose="03000509000000000000" pitchFamily="65" charset="-122"/>
                  <a:ea typeface="方正硬笔楷书繁体" panose="03000509000000000000" pitchFamily="65" charset="-122"/>
                </a:defRPr>
              </a:lvl1pPr>
            </a:lstStyle>
            <a:p>
              <a:r>
                <a:rPr lang="zh-CN" altLang="en-US" sz="4400" dirty="0"/>
                <a:t>肆</a:t>
              </a:r>
            </a:p>
          </p:txBody>
        </p:sp>
      </p:grpSp>
    </p:spTree>
    <p:extLst>
      <p:ext uri="{BB962C8B-B14F-4D97-AF65-F5344CB8AC3E}">
        <p14:creationId xmlns:p14="http://schemas.microsoft.com/office/powerpoint/2010/main" val="34627686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3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 calcmode="lin" valueType="num">
                                      <p:cBhvr>
                                        <p:cTn id="12" dur="1000" fill="hold"/>
                                        <p:tgtEl>
                                          <p:spTgt spid="10"/>
                                        </p:tgtEl>
                                        <p:attrNameLst>
                                          <p:attrName>style.rotation</p:attrName>
                                        </p:attrNameLst>
                                      </p:cBhvr>
                                      <p:tavLst>
                                        <p:tav tm="0">
                                          <p:val>
                                            <p:fltVal val="90"/>
                                          </p:val>
                                        </p:tav>
                                        <p:tav tm="100000">
                                          <p:val>
                                            <p:fltVal val="0"/>
                                          </p:val>
                                        </p:tav>
                                      </p:tavLst>
                                    </p:anim>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2018/5/2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55349536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2018/5/2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41484154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235AC04-BAAA-44FD-B4E9-1007A262C50B}" type="datetimeFigureOut">
              <a:rPr lang="zh-CN" altLang="en-US" smtClean="0"/>
              <a:t>2018/5/2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74899854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35AC04-BAAA-44FD-B4E9-1007A262C50B}" type="datetimeFigureOut">
              <a:rPr lang="zh-CN" altLang="en-US" smtClean="0"/>
              <a:t>2018/5/2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69232072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4.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1.jpeg"/><Relationship Id="rId5" Type="http://schemas.microsoft.com/office/2007/relationships/hdphoto" Target="../media/hdphoto2.wdp"/><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0.jpe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448" y="2505670"/>
            <a:ext cx="12192000" cy="3118964"/>
          </a:xfrm>
          <a:prstGeom prst="rect">
            <a:avLst/>
          </a:prstGeom>
        </p:spPr>
      </p:pic>
      <p:sp>
        <p:nvSpPr>
          <p:cNvPr id="2" name="Rectangle 1">
            <a:extLst>
              <a:ext uri="{FF2B5EF4-FFF2-40B4-BE49-F238E27FC236}">
                <a16:creationId xmlns:a16="http://schemas.microsoft.com/office/drawing/2014/main" id="{C4328A29-60E3-4300-8343-880280E9CA2C}"/>
              </a:ext>
            </a:extLst>
          </p:cNvPr>
          <p:cNvSpPr/>
          <p:nvPr/>
        </p:nvSpPr>
        <p:spPr>
          <a:xfrm>
            <a:off x="4077878" y="2505670"/>
            <a:ext cx="4657044" cy="923330"/>
          </a:xfrm>
          <a:prstGeom prst="rect">
            <a:avLst/>
          </a:prstGeom>
          <a:noFill/>
        </p:spPr>
        <p:txBody>
          <a:bodyPr wrap="none" lIns="91440" tIns="45720" rIns="91440" bIns="45720">
            <a:spAutoFit/>
          </a:bodyPr>
          <a:lstStyle/>
          <a:p>
            <a:pPr algn="ctr"/>
            <a:r>
              <a:rPr lang="en-US" altLang="zh-CN" sz="5400" dirty="0">
                <a:ln w="0"/>
                <a:gradFill>
                  <a:gsLst>
                    <a:gs pos="21000">
                      <a:srgbClr val="53575C"/>
                    </a:gs>
                    <a:gs pos="88000">
                      <a:srgbClr val="C5C7CA"/>
                    </a:gs>
                  </a:gsLst>
                  <a:lin ang="5400000"/>
                </a:gradFill>
              </a:rPr>
              <a:t>Titanic Disaster</a:t>
            </a:r>
          </a:p>
        </p:txBody>
      </p:sp>
    </p:spTree>
    <p:extLst>
      <p:ext uri="{BB962C8B-B14F-4D97-AF65-F5344CB8AC3E}">
        <p14:creationId xmlns:p14="http://schemas.microsoft.com/office/powerpoint/2010/main" val="37467934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 y="-209725"/>
            <a:ext cx="11722880" cy="7510785"/>
          </a:xfrm>
          <a:prstGeom prst="rect">
            <a:avLst/>
          </a:prstGeom>
        </p:spPr>
      </p:pic>
      <p:pic>
        <p:nvPicPr>
          <p:cNvPr id="7" name="图片 1">
            <a:extLst>
              <a:ext uri="{FF2B5EF4-FFF2-40B4-BE49-F238E27FC236}">
                <a16:creationId xmlns:a16="http://schemas.microsoft.com/office/drawing/2014/main" id="{05138CEB-6AA2-4BA9-A107-709E35379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180" y="4915949"/>
            <a:ext cx="4930692" cy="1487728"/>
          </a:xfrm>
          <a:prstGeom prst="rect">
            <a:avLst/>
          </a:prstGeom>
        </p:spPr>
      </p:pic>
      <p:grpSp>
        <p:nvGrpSpPr>
          <p:cNvPr id="22" name="Group 21">
            <a:extLst>
              <a:ext uri="{FF2B5EF4-FFF2-40B4-BE49-F238E27FC236}">
                <a16:creationId xmlns:a16="http://schemas.microsoft.com/office/drawing/2014/main" id="{A500DFE1-DEC9-4181-B9A0-94513C3A836C}"/>
              </a:ext>
            </a:extLst>
          </p:cNvPr>
          <p:cNvGrpSpPr/>
          <p:nvPr/>
        </p:nvGrpSpPr>
        <p:grpSpPr>
          <a:xfrm>
            <a:off x="1261402" y="870130"/>
            <a:ext cx="3397541" cy="1261884"/>
            <a:chOff x="1253013" y="758833"/>
            <a:chExt cx="3397541" cy="1261884"/>
          </a:xfrm>
        </p:grpSpPr>
        <p:pic>
          <p:nvPicPr>
            <p:cNvPr id="25" name="图片 8">
              <a:extLst>
                <a:ext uri="{FF2B5EF4-FFF2-40B4-BE49-F238E27FC236}">
                  <a16:creationId xmlns:a16="http://schemas.microsoft.com/office/drawing/2014/main" id="{261E4166-063A-45CE-B292-F30199DEB0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29" name="Rectangle 28">
              <a:extLst>
                <a:ext uri="{FF2B5EF4-FFF2-40B4-BE49-F238E27FC236}">
                  <a16:creationId xmlns:a16="http://schemas.microsoft.com/office/drawing/2014/main" id="{E6986432-6B76-4F4B-ABA7-56F3AC6C0B14}"/>
                </a:ext>
              </a:extLst>
            </p:cNvPr>
            <p:cNvSpPr/>
            <p:nvPr/>
          </p:nvSpPr>
          <p:spPr>
            <a:xfrm>
              <a:off x="1253013" y="758833"/>
              <a:ext cx="3397541" cy="1261884"/>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Data Preprocessing</a:t>
              </a:r>
            </a:p>
            <a:p>
              <a:pPr algn="ctr"/>
              <a:endParaRPr lang="en-US" altLang="zh-CN" sz="2000" dirty="0">
                <a:ln w="0"/>
                <a:gradFill>
                  <a:gsLst>
                    <a:gs pos="21000">
                      <a:srgbClr val="53575C"/>
                    </a:gs>
                    <a:gs pos="88000">
                      <a:srgbClr val="C5C7CA"/>
                    </a:gs>
                  </a:gsLst>
                  <a:lin ang="5400000"/>
                </a:gradFill>
              </a:endParaRP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pic>
        <p:nvPicPr>
          <p:cNvPr id="2" name="Picture 1">
            <a:extLst>
              <a:ext uri="{FF2B5EF4-FFF2-40B4-BE49-F238E27FC236}">
                <a16:creationId xmlns:a16="http://schemas.microsoft.com/office/drawing/2014/main" id="{676F9EFA-FF2B-4EBD-A33E-CE7F6A5386BD}"/>
              </a:ext>
            </a:extLst>
          </p:cNvPr>
          <p:cNvPicPr>
            <a:picLocks noChangeAspect="1"/>
          </p:cNvPicPr>
          <p:nvPr/>
        </p:nvPicPr>
        <p:blipFill>
          <a:blip r:embed="rId5"/>
          <a:stretch>
            <a:fillRect/>
          </a:stretch>
        </p:blipFill>
        <p:spPr>
          <a:xfrm>
            <a:off x="6716543" y="1741996"/>
            <a:ext cx="3486150" cy="3505200"/>
          </a:xfrm>
          <a:prstGeom prst="rect">
            <a:avLst/>
          </a:prstGeom>
        </p:spPr>
      </p:pic>
      <p:sp>
        <p:nvSpPr>
          <p:cNvPr id="4" name="Rectangle 3">
            <a:extLst>
              <a:ext uri="{FF2B5EF4-FFF2-40B4-BE49-F238E27FC236}">
                <a16:creationId xmlns:a16="http://schemas.microsoft.com/office/drawing/2014/main" id="{70FB51AC-B1E7-4396-9CF4-9C45BE6F9F45}"/>
              </a:ext>
            </a:extLst>
          </p:cNvPr>
          <p:cNvSpPr/>
          <p:nvPr/>
        </p:nvSpPr>
        <p:spPr>
          <a:xfrm>
            <a:off x="195793" y="1674356"/>
            <a:ext cx="7337266" cy="400110"/>
          </a:xfrm>
          <a:prstGeom prst="rect">
            <a:avLst/>
          </a:prstGeom>
          <a:noFill/>
        </p:spPr>
        <p:txBody>
          <a:bodyPr wrap="square" lIns="91440" tIns="45720" rIns="91440" bIns="45720">
            <a:spAutoFit/>
          </a:bodyPr>
          <a:lstStyle/>
          <a:p>
            <a:pPr algn="ct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Tukey–Kramer method</a:t>
            </a:r>
            <a:endPar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1" name="Picture 10">
            <a:extLst>
              <a:ext uri="{FF2B5EF4-FFF2-40B4-BE49-F238E27FC236}">
                <a16:creationId xmlns:a16="http://schemas.microsoft.com/office/drawing/2014/main" id="{5147A416-FCBC-477B-BA1D-B0DD9B3828F8}"/>
              </a:ext>
            </a:extLst>
          </p:cNvPr>
          <p:cNvPicPr/>
          <p:nvPr/>
        </p:nvPicPr>
        <p:blipFill>
          <a:blip r:embed="rId6"/>
          <a:stretch>
            <a:fillRect/>
          </a:stretch>
        </p:blipFill>
        <p:spPr>
          <a:xfrm>
            <a:off x="1541433" y="2160412"/>
            <a:ext cx="4864100" cy="2887345"/>
          </a:xfrm>
          <a:prstGeom prst="rect">
            <a:avLst/>
          </a:prstGeom>
        </p:spPr>
      </p:pic>
      <p:sp>
        <p:nvSpPr>
          <p:cNvPr id="5" name="Rectangle 4">
            <a:extLst>
              <a:ext uri="{FF2B5EF4-FFF2-40B4-BE49-F238E27FC236}">
                <a16:creationId xmlns:a16="http://schemas.microsoft.com/office/drawing/2014/main" id="{2824BF91-774E-4370-8A98-1778031A9F74}"/>
              </a:ext>
            </a:extLst>
          </p:cNvPr>
          <p:cNvSpPr/>
          <p:nvPr/>
        </p:nvSpPr>
        <p:spPr>
          <a:xfrm>
            <a:off x="4767932" y="798900"/>
            <a:ext cx="3897221" cy="707886"/>
          </a:xfrm>
          <a:prstGeom prst="rect">
            <a:avLst/>
          </a:prstGeom>
          <a:noFill/>
        </p:spPr>
        <p:txBody>
          <a:bodyPr wrap="none" lIns="91440" tIns="45720" rIns="91440" bIns="45720">
            <a:spAutoFit/>
          </a:bodyPr>
          <a:lstStyle/>
          <a:p>
            <a:pPr algn="ctr"/>
            <a:r>
              <a:rPr lang="en-US" altLang="zh-CN" sz="4000" b="0" cap="none" spc="0" dirty="0">
                <a:ln w="0"/>
                <a:solidFill>
                  <a:schemeClr val="tx1">
                    <a:lumMod val="50000"/>
                    <a:lumOff val="50000"/>
                  </a:schemeClr>
                </a:solidFill>
                <a:effectLst>
                  <a:reflection blurRad="6350" stA="53000" endA="300" endPos="35500" dir="5400000" sy="-90000" algn="bl" rotWithShape="0"/>
                </a:effectLst>
              </a:rPr>
              <a:t>Outlier detection</a:t>
            </a:r>
          </a:p>
        </p:txBody>
      </p:sp>
    </p:spTree>
    <p:extLst>
      <p:ext uri="{BB962C8B-B14F-4D97-AF65-F5344CB8AC3E}">
        <p14:creationId xmlns:p14="http://schemas.microsoft.com/office/powerpoint/2010/main" val="22769476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250"/>
                                        <p:tgtEl>
                                          <p:spTgt spid="7"/>
                                        </p:tgtEl>
                                      </p:cBhvr>
                                    </p:animEffect>
                                    <p:anim calcmode="lin" valueType="num">
                                      <p:cBhvr>
                                        <p:cTn id="12" dur="1250" fill="hold"/>
                                        <p:tgtEl>
                                          <p:spTgt spid="7"/>
                                        </p:tgtEl>
                                        <p:attrNameLst>
                                          <p:attrName>ppt_x</p:attrName>
                                        </p:attrNameLst>
                                      </p:cBhvr>
                                      <p:tavLst>
                                        <p:tav tm="0">
                                          <p:val>
                                            <p:strVal val="#ppt_x"/>
                                          </p:val>
                                        </p:tav>
                                        <p:tav tm="100000">
                                          <p:val>
                                            <p:strVal val="#ppt_x"/>
                                          </p:val>
                                        </p:tav>
                                      </p:tavLst>
                                    </p:anim>
                                    <p:anim calcmode="lin" valueType="num">
                                      <p:cBhvr>
                                        <p:cTn id="13" dur="1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3C644B0-C441-4444-8F1E-E9EE4DC57D4F}"/>
              </a:ext>
            </a:extLst>
          </p:cNvPr>
          <p:cNvGrpSpPr/>
          <p:nvPr/>
        </p:nvGrpSpPr>
        <p:grpSpPr>
          <a:xfrm>
            <a:off x="1261402" y="870130"/>
            <a:ext cx="3397541" cy="1261884"/>
            <a:chOff x="1253013" y="758833"/>
            <a:chExt cx="3397541" cy="1261884"/>
          </a:xfrm>
        </p:grpSpPr>
        <p:pic>
          <p:nvPicPr>
            <p:cNvPr id="10" name="图片 8">
              <a:extLst>
                <a:ext uri="{FF2B5EF4-FFF2-40B4-BE49-F238E27FC236}">
                  <a16:creationId xmlns:a16="http://schemas.microsoft.com/office/drawing/2014/main" id="{B92FA0B9-B356-439C-AF43-B88C27535F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11" name="Rectangle 10">
              <a:extLst>
                <a:ext uri="{FF2B5EF4-FFF2-40B4-BE49-F238E27FC236}">
                  <a16:creationId xmlns:a16="http://schemas.microsoft.com/office/drawing/2014/main" id="{945C4E14-34FB-4EA9-8C7B-8E81E20CDD56}"/>
                </a:ext>
              </a:extLst>
            </p:cNvPr>
            <p:cNvSpPr/>
            <p:nvPr/>
          </p:nvSpPr>
          <p:spPr>
            <a:xfrm>
              <a:off x="1253013" y="758833"/>
              <a:ext cx="3397541" cy="1261884"/>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Data Preprocessing</a:t>
              </a:r>
            </a:p>
            <a:p>
              <a:pPr algn="ctr"/>
              <a:endParaRPr lang="en-US" altLang="zh-CN" sz="2000" dirty="0">
                <a:ln w="0"/>
                <a:gradFill>
                  <a:gsLst>
                    <a:gs pos="21000">
                      <a:srgbClr val="53575C"/>
                    </a:gs>
                    <a:gs pos="88000">
                      <a:srgbClr val="C5C7CA"/>
                    </a:gs>
                  </a:gsLst>
                  <a:lin ang="5400000"/>
                </a:gradFill>
              </a:endParaRP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pic>
        <p:nvPicPr>
          <p:cNvPr id="2" name="Picture 1">
            <a:extLst>
              <a:ext uri="{FF2B5EF4-FFF2-40B4-BE49-F238E27FC236}">
                <a16:creationId xmlns:a16="http://schemas.microsoft.com/office/drawing/2014/main" id="{EA068082-1244-4961-A2A0-FC27EEE77970}"/>
              </a:ext>
            </a:extLst>
          </p:cNvPr>
          <p:cNvPicPr>
            <a:picLocks noChangeAspect="1"/>
          </p:cNvPicPr>
          <p:nvPr/>
        </p:nvPicPr>
        <p:blipFill>
          <a:blip r:embed="rId3"/>
          <a:stretch>
            <a:fillRect/>
          </a:stretch>
        </p:blipFill>
        <p:spPr>
          <a:xfrm>
            <a:off x="4445226" y="1960926"/>
            <a:ext cx="2714786" cy="1939820"/>
          </a:xfrm>
          <a:prstGeom prst="rect">
            <a:avLst/>
          </a:prstGeom>
        </p:spPr>
      </p:pic>
      <p:pic>
        <p:nvPicPr>
          <p:cNvPr id="4" name="Picture 3">
            <a:extLst>
              <a:ext uri="{FF2B5EF4-FFF2-40B4-BE49-F238E27FC236}">
                <a16:creationId xmlns:a16="http://schemas.microsoft.com/office/drawing/2014/main" id="{71BFECDF-3F8B-4FC5-9FE2-B8FB5875FBF6}"/>
              </a:ext>
            </a:extLst>
          </p:cNvPr>
          <p:cNvPicPr>
            <a:picLocks noChangeAspect="1"/>
          </p:cNvPicPr>
          <p:nvPr/>
        </p:nvPicPr>
        <p:blipFill>
          <a:blip r:embed="rId4"/>
          <a:stretch>
            <a:fillRect/>
          </a:stretch>
        </p:blipFill>
        <p:spPr>
          <a:xfrm>
            <a:off x="7726007" y="1991081"/>
            <a:ext cx="2797118" cy="1936083"/>
          </a:xfrm>
          <a:prstGeom prst="rect">
            <a:avLst/>
          </a:prstGeom>
        </p:spPr>
      </p:pic>
      <p:sp>
        <p:nvSpPr>
          <p:cNvPr id="5" name="TextBox 4">
            <a:extLst>
              <a:ext uri="{FF2B5EF4-FFF2-40B4-BE49-F238E27FC236}">
                <a16:creationId xmlns:a16="http://schemas.microsoft.com/office/drawing/2014/main" id="{68FFBC8E-6F94-4D55-8B3E-8DB2BF1FE5AA}"/>
              </a:ext>
            </a:extLst>
          </p:cNvPr>
          <p:cNvSpPr txBox="1"/>
          <p:nvPr/>
        </p:nvSpPr>
        <p:spPr>
          <a:xfrm>
            <a:off x="1749367" y="1942135"/>
            <a:ext cx="2343581" cy="2339102"/>
          </a:xfrm>
          <a:prstGeom prst="rect">
            <a:avLst/>
          </a:prstGeom>
          <a:noFill/>
        </p:spPr>
        <p:txBody>
          <a:bodyPr wrap="square" rtlCol="0">
            <a:spAutoFit/>
          </a:bodyPr>
          <a:lstStyle/>
          <a:p>
            <a:r>
              <a:rPr lang="en-US" altLang="zh-CN" sz="1600" dirty="0"/>
              <a:t>The “Fare” distribution is very skewed, which will lead to overweight values in the model. In this case, it’s better to transform it with the log function to reduce the skew.</a:t>
            </a:r>
            <a:endParaRPr lang="zh-CN" altLang="zh-CN" sz="1600" dirty="0"/>
          </a:p>
          <a:p>
            <a:endParaRPr lang="zh-CN" altLang="en-US" dirty="0"/>
          </a:p>
        </p:txBody>
      </p:sp>
      <p:sp>
        <p:nvSpPr>
          <p:cNvPr id="12" name="Rectangle 11">
            <a:extLst>
              <a:ext uri="{FF2B5EF4-FFF2-40B4-BE49-F238E27FC236}">
                <a16:creationId xmlns:a16="http://schemas.microsoft.com/office/drawing/2014/main" id="{AC96BF0D-5720-4444-87C4-32B698072965}"/>
              </a:ext>
            </a:extLst>
          </p:cNvPr>
          <p:cNvSpPr/>
          <p:nvPr/>
        </p:nvSpPr>
        <p:spPr>
          <a:xfrm>
            <a:off x="5318672" y="880524"/>
            <a:ext cx="3530134" cy="707886"/>
          </a:xfrm>
          <a:prstGeom prst="rect">
            <a:avLst/>
          </a:prstGeom>
        </p:spPr>
        <p:txBody>
          <a:bodyPr wrap="none">
            <a:spAutoFit/>
          </a:bodyPr>
          <a:lstStyle/>
          <a:p>
            <a:pPr algn="ctr"/>
            <a:r>
              <a:rPr lang="en-US" altLang="zh-CN" sz="4000" dirty="0">
                <a:ln w="0"/>
                <a:solidFill>
                  <a:schemeClr val="tx1">
                    <a:lumMod val="50000"/>
                    <a:lumOff val="50000"/>
                  </a:schemeClr>
                </a:solidFill>
                <a:effectLst>
                  <a:reflection blurRad="6350" stA="53000" endA="300" endPos="35500" dir="5400000" sy="-90000" algn="bl" rotWithShape="0"/>
                </a:effectLst>
              </a:rPr>
              <a:t>Transformation</a:t>
            </a:r>
          </a:p>
        </p:txBody>
      </p:sp>
      <p:sp>
        <p:nvSpPr>
          <p:cNvPr id="13" name="Rectangle 12">
            <a:extLst>
              <a:ext uri="{FF2B5EF4-FFF2-40B4-BE49-F238E27FC236}">
                <a16:creationId xmlns:a16="http://schemas.microsoft.com/office/drawing/2014/main" id="{1A6854C0-EB96-48F7-B087-05337DC5517B}"/>
              </a:ext>
            </a:extLst>
          </p:cNvPr>
          <p:cNvSpPr/>
          <p:nvPr/>
        </p:nvSpPr>
        <p:spPr>
          <a:xfrm>
            <a:off x="5428326" y="3927164"/>
            <a:ext cx="829073" cy="369332"/>
          </a:xfrm>
          <a:prstGeom prst="rect">
            <a:avLst/>
          </a:prstGeom>
        </p:spPr>
        <p:txBody>
          <a:bodyPr wrap="none">
            <a:spAutoFit/>
          </a:bodyPr>
          <a:lstStyle/>
          <a:p>
            <a:pPr algn="ctr"/>
            <a:r>
              <a:rPr lang="en-US" altLang="zh-CN" dirty="0">
                <a:ln w="0"/>
                <a:solidFill>
                  <a:schemeClr val="tx1">
                    <a:lumMod val="50000"/>
                    <a:lumOff val="50000"/>
                  </a:schemeClr>
                </a:solidFill>
                <a:effectLst>
                  <a:reflection blurRad="6350" stA="53000" endA="300" endPos="35500" dir="5400000" sy="-90000" algn="bl" rotWithShape="0"/>
                </a:effectLst>
              </a:rPr>
              <a:t>Before</a:t>
            </a:r>
          </a:p>
        </p:txBody>
      </p:sp>
      <p:sp>
        <p:nvSpPr>
          <p:cNvPr id="14" name="Rectangle 13">
            <a:extLst>
              <a:ext uri="{FF2B5EF4-FFF2-40B4-BE49-F238E27FC236}">
                <a16:creationId xmlns:a16="http://schemas.microsoft.com/office/drawing/2014/main" id="{9EDAC3A8-440A-4CE8-B02E-CCCC7C8623A0}"/>
              </a:ext>
            </a:extLst>
          </p:cNvPr>
          <p:cNvSpPr/>
          <p:nvPr/>
        </p:nvSpPr>
        <p:spPr>
          <a:xfrm>
            <a:off x="8928154" y="3960503"/>
            <a:ext cx="670376" cy="369332"/>
          </a:xfrm>
          <a:prstGeom prst="rect">
            <a:avLst/>
          </a:prstGeom>
        </p:spPr>
        <p:txBody>
          <a:bodyPr wrap="none">
            <a:spAutoFit/>
          </a:bodyPr>
          <a:lstStyle/>
          <a:p>
            <a:pPr algn="ctr"/>
            <a:r>
              <a:rPr lang="en-US" altLang="zh-CN" dirty="0">
                <a:ln w="0"/>
                <a:solidFill>
                  <a:schemeClr val="tx1">
                    <a:lumMod val="50000"/>
                    <a:lumOff val="50000"/>
                  </a:schemeClr>
                </a:solidFill>
                <a:effectLst>
                  <a:reflection blurRad="6350" stA="53000" endA="300" endPos="35500" dir="5400000" sy="-90000" algn="bl" rotWithShape="0"/>
                </a:effectLst>
              </a:rPr>
              <a:t>After</a:t>
            </a:r>
          </a:p>
        </p:txBody>
      </p:sp>
    </p:spTree>
    <p:extLst>
      <p:ext uri="{BB962C8B-B14F-4D97-AF65-F5344CB8AC3E}">
        <p14:creationId xmlns:p14="http://schemas.microsoft.com/office/powerpoint/2010/main" val="4969956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 y="-209725"/>
            <a:ext cx="11722880" cy="7510785"/>
          </a:xfrm>
          <a:prstGeom prst="rect">
            <a:avLst/>
          </a:prstGeom>
        </p:spPr>
      </p:pic>
      <p:pic>
        <p:nvPicPr>
          <p:cNvPr id="7" name="图片 1">
            <a:extLst>
              <a:ext uri="{FF2B5EF4-FFF2-40B4-BE49-F238E27FC236}">
                <a16:creationId xmlns:a16="http://schemas.microsoft.com/office/drawing/2014/main" id="{05138CEB-6AA2-4BA9-A107-709E35379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180" y="4915949"/>
            <a:ext cx="4930692" cy="1487728"/>
          </a:xfrm>
          <a:prstGeom prst="rect">
            <a:avLst/>
          </a:prstGeom>
        </p:spPr>
      </p:pic>
      <p:grpSp>
        <p:nvGrpSpPr>
          <p:cNvPr id="22" name="Group 21">
            <a:extLst>
              <a:ext uri="{FF2B5EF4-FFF2-40B4-BE49-F238E27FC236}">
                <a16:creationId xmlns:a16="http://schemas.microsoft.com/office/drawing/2014/main" id="{A500DFE1-DEC9-4181-B9A0-94513C3A836C}"/>
              </a:ext>
            </a:extLst>
          </p:cNvPr>
          <p:cNvGrpSpPr/>
          <p:nvPr/>
        </p:nvGrpSpPr>
        <p:grpSpPr>
          <a:xfrm>
            <a:off x="1261402" y="870130"/>
            <a:ext cx="3397541" cy="1261884"/>
            <a:chOff x="1253013" y="758833"/>
            <a:chExt cx="3397541" cy="1261884"/>
          </a:xfrm>
        </p:grpSpPr>
        <p:pic>
          <p:nvPicPr>
            <p:cNvPr id="25" name="图片 8">
              <a:extLst>
                <a:ext uri="{FF2B5EF4-FFF2-40B4-BE49-F238E27FC236}">
                  <a16:creationId xmlns:a16="http://schemas.microsoft.com/office/drawing/2014/main" id="{261E4166-063A-45CE-B292-F30199DEB0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29" name="Rectangle 28">
              <a:extLst>
                <a:ext uri="{FF2B5EF4-FFF2-40B4-BE49-F238E27FC236}">
                  <a16:creationId xmlns:a16="http://schemas.microsoft.com/office/drawing/2014/main" id="{E6986432-6B76-4F4B-ABA7-56F3AC6C0B14}"/>
                </a:ext>
              </a:extLst>
            </p:cNvPr>
            <p:cNvSpPr/>
            <p:nvPr/>
          </p:nvSpPr>
          <p:spPr>
            <a:xfrm>
              <a:off x="1253013" y="758833"/>
              <a:ext cx="3397541" cy="1261884"/>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Data Preprocessing</a:t>
              </a:r>
            </a:p>
            <a:p>
              <a:pPr algn="ctr"/>
              <a:endParaRPr lang="en-US" altLang="zh-CN" sz="2000" dirty="0">
                <a:ln w="0"/>
                <a:gradFill>
                  <a:gsLst>
                    <a:gs pos="21000">
                      <a:srgbClr val="53575C"/>
                    </a:gs>
                    <a:gs pos="88000">
                      <a:srgbClr val="C5C7CA"/>
                    </a:gs>
                  </a:gsLst>
                  <a:lin ang="5400000"/>
                </a:gradFill>
              </a:endParaRP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sp>
        <p:nvSpPr>
          <p:cNvPr id="4" name="Rectangle 3">
            <a:extLst>
              <a:ext uri="{FF2B5EF4-FFF2-40B4-BE49-F238E27FC236}">
                <a16:creationId xmlns:a16="http://schemas.microsoft.com/office/drawing/2014/main" id="{70FB51AC-B1E7-4396-9CF4-9C45BE6F9F45}"/>
              </a:ext>
            </a:extLst>
          </p:cNvPr>
          <p:cNvSpPr/>
          <p:nvPr/>
        </p:nvSpPr>
        <p:spPr>
          <a:xfrm>
            <a:off x="576793" y="1674356"/>
            <a:ext cx="7337266" cy="400110"/>
          </a:xfrm>
          <a:prstGeom prst="rect">
            <a:avLst/>
          </a:prstGeom>
          <a:noFill/>
        </p:spPr>
        <p:txBody>
          <a:bodyPr wrap="square" lIns="91440" tIns="45720" rIns="91440" bIns="45720">
            <a:spAutoFit/>
          </a:bodyPr>
          <a:lstStyle/>
          <a:p>
            <a:pPr algn="ct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Embarked &amp; Cabin</a:t>
            </a:r>
            <a:endPar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5" name="Rectangle 4">
            <a:extLst>
              <a:ext uri="{FF2B5EF4-FFF2-40B4-BE49-F238E27FC236}">
                <a16:creationId xmlns:a16="http://schemas.microsoft.com/office/drawing/2014/main" id="{2824BF91-774E-4370-8A98-1778031A9F74}"/>
              </a:ext>
            </a:extLst>
          </p:cNvPr>
          <p:cNvSpPr/>
          <p:nvPr/>
        </p:nvSpPr>
        <p:spPr>
          <a:xfrm>
            <a:off x="5103765" y="798900"/>
            <a:ext cx="3225563" cy="707886"/>
          </a:xfrm>
          <a:prstGeom prst="rect">
            <a:avLst/>
          </a:prstGeom>
          <a:noFill/>
        </p:spPr>
        <p:txBody>
          <a:bodyPr wrap="none" lIns="91440" tIns="45720" rIns="91440" bIns="45720">
            <a:spAutoFit/>
          </a:bodyPr>
          <a:lstStyle/>
          <a:p>
            <a:pPr algn="ctr"/>
            <a:r>
              <a:rPr lang="en-US" altLang="zh-CN" sz="4000" b="0" cap="none" spc="0" dirty="0">
                <a:ln w="0"/>
                <a:solidFill>
                  <a:schemeClr val="tx1">
                    <a:lumMod val="50000"/>
                    <a:lumOff val="50000"/>
                  </a:schemeClr>
                </a:solidFill>
                <a:effectLst>
                  <a:reflection blurRad="6350" stA="53000" endA="300" endPos="35500" dir="5400000" sy="-90000" algn="bl" rotWithShape="0"/>
                </a:effectLst>
              </a:rPr>
              <a:t>Missing Value</a:t>
            </a:r>
          </a:p>
        </p:txBody>
      </p:sp>
      <p:pic>
        <p:nvPicPr>
          <p:cNvPr id="6" name="Picture 5">
            <a:extLst>
              <a:ext uri="{FF2B5EF4-FFF2-40B4-BE49-F238E27FC236}">
                <a16:creationId xmlns:a16="http://schemas.microsoft.com/office/drawing/2014/main" id="{64A255E7-41A9-4A05-9033-785B12ED4263}"/>
              </a:ext>
            </a:extLst>
          </p:cNvPr>
          <p:cNvPicPr>
            <a:picLocks noChangeAspect="1"/>
          </p:cNvPicPr>
          <p:nvPr/>
        </p:nvPicPr>
        <p:blipFill>
          <a:blip r:embed="rId5"/>
          <a:stretch>
            <a:fillRect/>
          </a:stretch>
        </p:blipFill>
        <p:spPr>
          <a:xfrm>
            <a:off x="7533059" y="1571250"/>
            <a:ext cx="1749720" cy="1731007"/>
          </a:xfrm>
          <a:prstGeom prst="rect">
            <a:avLst/>
          </a:prstGeom>
        </p:spPr>
      </p:pic>
      <p:pic>
        <p:nvPicPr>
          <p:cNvPr id="9" name="Picture 8">
            <a:extLst>
              <a:ext uri="{FF2B5EF4-FFF2-40B4-BE49-F238E27FC236}">
                <a16:creationId xmlns:a16="http://schemas.microsoft.com/office/drawing/2014/main" id="{2564D748-0DA4-4FAD-9AB3-132F8E663904}"/>
              </a:ext>
            </a:extLst>
          </p:cNvPr>
          <p:cNvPicPr>
            <a:picLocks noChangeAspect="1"/>
          </p:cNvPicPr>
          <p:nvPr/>
        </p:nvPicPr>
        <p:blipFill>
          <a:blip r:embed="rId6"/>
          <a:stretch>
            <a:fillRect/>
          </a:stretch>
        </p:blipFill>
        <p:spPr>
          <a:xfrm>
            <a:off x="2227774" y="2217960"/>
            <a:ext cx="4862336" cy="1180259"/>
          </a:xfrm>
          <a:prstGeom prst="rect">
            <a:avLst/>
          </a:prstGeom>
        </p:spPr>
      </p:pic>
      <p:pic>
        <p:nvPicPr>
          <p:cNvPr id="14" name="Picture 13">
            <a:extLst>
              <a:ext uri="{FF2B5EF4-FFF2-40B4-BE49-F238E27FC236}">
                <a16:creationId xmlns:a16="http://schemas.microsoft.com/office/drawing/2014/main" id="{D48B7351-0EE0-4E14-B548-B2C3EFCFD976}"/>
              </a:ext>
            </a:extLst>
          </p:cNvPr>
          <p:cNvPicPr/>
          <p:nvPr/>
        </p:nvPicPr>
        <p:blipFill>
          <a:blip r:embed="rId7"/>
          <a:stretch>
            <a:fillRect/>
          </a:stretch>
        </p:blipFill>
        <p:spPr>
          <a:xfrm>
            <a:off x="2850858" y="3816379"/>
            <a:ext cx="4624361" cy="1487727"/>
          </a:xfrm>
          <a:prstGeom prst="rect">
            <a:avLst/>
          </a:prstGeom>
        </p:spPr>
      </p:pic>
      <p:pic>
        <p:nvPicPr>
          <p:cNvPr id="15" name="Picture 14">
            <a:extLst>
              <a:ext uri="{FF2B5EF4-FFF2-40B4-BE49-F238E27FC236}">
                <a16:creationId xmlns:a16="http://schemas.microsoft.com/office/drawing/2014/main" id="{14E634E8-0CAC-4458-8C09-030E1FDB8F5B}"/>
              </a:ext>
            </a:extLst>
          </p:cNvPr>
          <p:cNvPicPr/>
          <p:nvPr/>
        </p:nvPicPr>
        <p:blipFill>
          <a:blip r:embed="rId8"/>
          <a:stretch>
            <a:fillRect/>
          </a:stretch>
        </p:blipFill>
        <p:spPr>
          <a:xfrm>
            <a:off x="7825456" y="3696901"/>
            <a:ext cx="2392199" cy="2239081"/>
          </a:xfrm>
          <a:prstGeom prst="rect">
            <a:avLst/>
          </a:prstGeom>
        </p:spPr>
      </p:pic>
    </p:spTree>
    <p:extLst>
      <p:ext uri="{BB962C8B-B14F-4D97-AF65-F5344CB8AC3E}">
        <p14:creationId xmlns:p14="http://schemas.microsoft.com/office/powerpoint/2010/main" val="36035128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250"/>
                                        <p:tgtEl>
                                          <p:spTgt spid="7"/>
                                        </p:tgtEl>
                                      </p:cBhvr>
                                    </p:animEffect>
                                    <p:anim calcmode="lin" valueType="num">
                                      <p:cBhvr>
                                        <p:cTn id="12" dur="1250" fill="hold"/>
                                        <p:tgtEl>
                                          <p:spTgt spid="7"/>
                                        </p:tgtEl>
                                        <p:attrNameLst>
                                          <p:attrName>ppt_x</p:attrName>
                                        </p:attrNameLst>
                                      </p:cBhvr>
                                      <p:tavLst>
                                        <p:tav tm="0">
                                          <p:val>
                                            <p:strVal val="#ppt_x"/>
                                          </p:val>
                                        </p:tav>
                                        <p:tav tm="100000">
                                          <p:val>
                                            <p:strVal val="#ppt_x"/>
                                          </p:val>
                                        </p:tav>
                                      </p:tavLst>
                                    </p:anim>
                                    <p:anim calcmode="lin" valueType="num">
                                      <p:cBhvr>
                                        <p:cTn id="13" dur="1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3C644B0-C441-4444-8F1E-E9EE4DC57D4F}"/>
              </a:ext>
            </a:extLst>
          </p:cNvPr>
          <p:cNvGrpSpPr/>
          <p:nvPr/>
        </p:nvGrpSpPr>
        <p:grpSpPr>
          <a:xfrm>
            <a:off x="1261402" y="870130"/>
            <a:ext cx="3397541" cy="1261884"/>
            <a:chOff x="1253013" y="758833"/>
            <a:chExt cx="3397541" cy="1261884"/>
          </a:xfrm>
        </p:grpSpPr>
        <p:pic>
          <p:nvPicPr>
            <p:cNvPr id="10" name="图片 8">
              <a:extLst>
                <a:ext uri="{FF2B5EF4-FFF2-40B4-BE49-F238E27FC236}">
                  <a16:creationId xmlns:a16="http://schemas.microsoft.com/office/drawing/2014/main" id="{B92FA0B9-B356-439C-AF43-B88C27535F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11" name="Rectangle 10">
              <a:extLst>
                <a:ext uri="{FF2B5EF4-FFF2-40B4-BE49-F238E27FC236}">
                  <a16:creationId xmlns:a16="http://schemas.microsoft.com/office/drawing/2014/main" id="{945C4E14-34FB-4EA9-8C7B-8E81E20CDD56}"/>
                </a:ext>
              </a:extLst>
            </p:cNvPr>
            <p:cNvSpPr/>
            <p:nvPr/>
          </p:nvSpPr>
          <p:spPr>
            <a:xfrm>
              <a:off x="1253013" y="758833"/>
              <a:ext cx="3397541" cy="1261884"/>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Data Preprocessing</a:t>
              </a:r>
            </a:p>
            <a:p>
              <a:pPr algn="ctr"/>
              <a:endParaRPr lang="en-US" altLang="zh-CN" sz="2000" dirty="0">
                <a:ln w="0"/>
                <a:gradFill>
                  <a:gsLst>
                    <a:gs pos="21000">
                      <a:srgbClr val="53575C"/>
                    </a:gs>
                    <a:gs pos="88000">
                      <a:srgbClr val="C5C7CA"/>
                    </a:gs>
                  </a:gsLst>
                  <a:lin ang="5400000"/>
                </a:gradFill>
              </a:endParaRP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sp>
        <p:nvSpPr>
          <p:cNvPr id="5" name="TextBox 4">
            <a:extLst>
              <a:ext uri="{FF2B5EF4-FFF2-40B4-BE49-F238E27FC236}">
                <a16:creationId xmlns:a16="http://schemas.microsoft.com/office/drawing/2014/main" id="{68FFBC8E-6F94-4D55-8B3E-8DB2BF1FE5AA}"/>
              </a:ext>
            </a:extLst>
          </p:cNvPr>
          <p:cNvSpPr txBox="1"/>
          <p:nvPr/>
        </p:nvSpPr>
        <p:spPr>
          <a:xfrm>
            <a:off x="4598108" y="3361947"/>
            <a:ext cx="6428157" cy="1477328"/>
          </a:xfrm>
          <a:prstGeom prst="rect">
            <a:avLst/>
          </a:prstGeom>
          <a:noFill/>
        </p:spPr>
        <p:txBody>
          <a:bodyPr wrap="square" rtlCol="0">
            <a:spAutoFit/>
          </a:bodyPr>
          <a:lstStyle/>
          <a:p>
            <a:r>
              <a:rPr lang="en-US" altLang="zh-CN" dirty="0"/>
              <a:t>1st class passengers are older than 2nd class passengers who are also older than 3rd class.</a:t>
            </a:r>
          </a:p>
          <a:p>
            <a:r>
              <a:rPr lang="en-US" altLang="zh-CN" dirty="0"/>
              <a:t>the more a passenger has parents/children the older he is and the more a passenger has siblings/spouses the younger he is. </a:t>
            </a:r>
            <a:endParaRPr lang="zh-CN" altLang="zh-CN" dirty="0"/>
          </a:p>
          <a:p>
            <a:endParaRPr lang="zh-CN" altLang="en-US" dirty="0"/>
          </a:p>
        </p:txBody>
      </p:sp>
      <p:sp>
        <p:nvSpPr>
          <p:cNvPr id="15" name="Rectangle 14">
            <a:extLst>
              <a:ext uri="{FF2B5EF4-FFF2-40B4-BE49-F238E27FC236}">
                <a16:creationId xmlns:a16="http://schemas.microsoft.com/office/drawing/2014/main" id="{875ADE43-AC7D-474D-BE28-F9E59B40BD3C}"/>
              </a:ext>
            </a:extLst>
          </p:cNvPr>
          <p:cNvSpPr/>
          <p:nvPr/>
        </p:nvSpPr>
        <p:spPr>
          <a:xfrm>
            <a:off x="5484765" y="793186"/>
            <a:ext cx="3225563" cy="707886"/>
          </a:xfrm>
          <a:prstGeom prst="rect">
            <a:avLst/>
          </a:prstGeom>
          <a:noFill/>
        </p:spPr>
        <p:txBody>
          <a:bodyPr wrap="none" lIns="91440" tIns="45720" rIns="91440" bIns="45720">
            <a:spAutoFit/>
          </a:bodyPr>
          <a:lstStyle/>
          <a:p>
            <a:pPr algn="ctr"/>
            <a:r>
              <a:rPr lang="en-US" altLang="zh-CN" sz="4000" b="0" cap="none" spc="0" dirty="0">
                <a:ln w="0"/>
                <a:solidFill>
                  <a:schemeClr val="tx1">
                    <a:lumMod val="50000"/>
                    <a:lumOff val="50000"/>
                  </a:schemeClr>
                </a:solidFill>
                <a:effectLst>
                  <a:reflection blurRad="6350" stA="53000" endA="300" endPos="35500" dir="5400000" sy="-90000" algn="bl" rotWithShape="0"/>
                </a:effectLst>
              </a:rPr>
              <a:t>Missing Value</a:t>
            </a:r>
          </a:p>
        </p:txBody>
      </p:sp>
      <p:sp>
        <p:nvSpPr>
          <p:cNvPr id="16" name="Rectangle 15">
            <a:extLst>
              <a:ext uri="{FF2B5EF4-FFF2-40B4-BE49-F238E27FC236}">
                <a16:creationId xmlns:a16="http://schemas.microsoft.com/office/drawing/2014/main" id="{8454ACC1-F8F2-4760-9BBD-AF3861019955}"/>
              </a:ext>
            </a:extLst>
          </p:cNvPr>
          <p:cNvSpPr/>
          <p:nvPr/>
        </p:nvSpPr>
        <p:spPr>
          <a:xfrm>
            <a:off x="1139586" y="1422827"/>
            <a:ext cx="7337266" cy="400110"/>
          </a:xfrm>
          <a:prstGeom prst="rect">
            <a:avLst/>
          </a:prstGeom>
          <a:noFill/>
        </p:spPr>
        <p:txBody>
          <a:bodyPr wrap="square" lIns="91440" tIns="45720" rIns="91440" bIns="45720">
            <a:spAutoFit/>
          </a:bodyPr>
          <a:lstStyle/>
          <a:p>
            <a:pPr algn="ct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Age</a:t>
            </a:r>
            <a:endPar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7" name="Picture 16">
            <a:extLst>
              <a:ext uri="{FF2B5EF4-FFF2-40B4-BE49-F238E27FC236}">
                <a16:creationId xmlns:a16="http://schemas.microsoft.com/office/drawing/2014/main" id="{55C2702B-617E-48F2-A14C-EB96AE1BDFC8}"/>
              </a:ext>
            </a:extLst>
          </p:cNvPr>
          <p:cNvPicPr/>
          <p:nvPr/>
        </p:nvPicPr>
        <p:blipFill>
          <a:blip r:embed="rId3"/>
          <a:stretch>
            <a:fillRect/>
          </a:stretch>
        </p:blipFill>
        <p:spPr>
          <a:xfrm>
            <a:off x="1509495" y="1890116"/>
            <a:ext cx="3035366" cy="2338361"/>
          </a:xfrm>
          <a:prstGeom prst="rect">
            <a:avLst/>
          </a:prstGeom>
        </p:spPr>
      </p:pic>
      <p:grpSp>
        <p:nvGrpSpPr>
          <p:cNvPr id="19" name="Group 18">
            <a:extLst>
              <a:ext uri="{FF2B5EF4-FFF2-40B4-BE49-F238E27FC236}">
                <a16:creationId xmlns:a16="http://schemas.microsoft.com/office/drawing/2014/main" id="{C72E4118-EC86-4954-939D-51D19A1E3FDC}"/>
              </a:ext>
            </a:extLst>
          </p:cNvPr>
          <p:cNvGrpSpPr/>
          <p:nvPr/>
        </p:nvGrpSpPr>
        <p:grpSpPr>
          <a:xfrm>
            <a:off x="4616549" y="1848222"/>
            <a:ext cx="6214745" cy="1489075"/>
            <a:chOff x="0" y="0"/>
            <a:chExt cx="6214745" cy="1489075"/>
          </a:xfrm>
        </p:grpSpPr>
        <p:pic>
          <p:nvPicPr>
            <p:cNvPr id="20" name="Picture 19">
              <a:extLst>
                <a:ext uri="{FF2B5EF4-FFF2-40B4-BE49-F238E27FC236}">
                  <a16:creationId xmlns:a16="http://schemas.microsoft.com/office/drawing/2014/main" id="{C272CD7D-A427-4976-8B14-AEC59E854B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2387"/>
              <a:ext cx="1457325" cy="1369695"/>
            </a:xfrm>
            <a:prstGeom prst="rect">
              <a:avLst/>
            </a:prstGeom>
          </p:spPr>
        </p:pic>
        <p:pic>
          <p:nvPicPr>
            <p:cNvPr id="21" name="Picture 20">
              <a:extLst>
                <a:ext uri="{FF2B5EF4-FFF2-40B4-BE49-F238E27FC236}">
                  <a16:creationId xmlns:a16="http://schemas.microsoft.com/office/drawing/2014/main" id="{05AF0B33-512C-42DF-A9CC-3F6C8DA910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9238" y="0"/>
              <a:ext cx="1819275" cy="1460500"/>
            </a:xfrm>
            <a:prstGeom prst="rect">
              <a:avLst/>
            </a:prstGeom>
          </p:spPr>
        </p:pic>
        <p:pic>
          <p:nvPicPr>
            <p:cNvPr id="22" name="Picture 21">
              <a:extLst>
                <a:ext uri="{FF2B5EF4-FFF2-40B4-BE49-F238E27FC236}">
                  <a16:creationId xmlns:a16="http://schemas.microsoft.com/office/drawing/2014/main" id="{9C6E61FD-7A90-45CF-A733-76894FB525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5638" y="66675"/>
              <a:ext cx="1619250" cy="1422400"/>
            </a:xfrm>
            <a:prstGeom prst="rect">
              <a:avLst/>
            </a:prstGeom>
          </p:spPr>
        </p:pic>
        <p:pic>
          <p:nvPicPr>
            <p:cNvPr id="23" name="Picture 22">
              <a:extLst>
                <a:ext uri="{FF2B5EF4-FFF2-40B4-BE49-F238E27FC236}">
                  <a16:creationId xmlns:a16="http://schemas.microsoft.com/office/drawing/2014/main" id="{EA388787-1E00-4868-8C5C-B80944BDE4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6775" y="38100"/>
              <a:ext cx="1537970" cy="1383665"/>
            </a:xfrm>
            <a:prstGeom prst="rect">
              <a:avLst/>
            </a:prstGeom>
          </p:spPr>
        </p:pic>
      </p:grpSp>
    </p:spTree>
    <p:extLst>
      <p:ext uri="{BB962C8B-B14F-4D97-AF65-F5344CB8AC3E}">
        <p14:creationId xmlns:p14="http://schemas.microsoft.com/office/powerpoint/2010/main" val="6792739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 y="-209725"/>
            <a:ext cx="11722880" cy="7510785"/>
          </a:xfrm>
          <a:prstGeom prst="rect">
            <a:avLst/>
          </a:prstGeom>
        </p:spPr>
      </p:pic>
      <p:pic>
        <p:nvPicPr>
          <p:cNvPr id="7" name="图片 1">
            <a:extLst>
              <a:ext uri="{FF2B5EF4-FFF2-40B4-BE49-F238E27FC236}">
                <a16:creationId xmlns:a16="http://schemas.microsoft.com/office/drawing/2014/main" id="{05138CEB-6AA2-4BA9-A107-709E35379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180" y="4915949"/>
            <a:ext cx="4930692" cy="1487728"/>
          </a:xfrm>
          <a:prstGeom prst="rect">
            <a:avLst/>
          </a:prstGeom>
        </p:spPr>
      </p:pic>
      <p:grpSp>
        <p:nvGrpSpPr>
          <p:cNvPr id="22" name="Group 21">
            <a:extLst>
              <a:ext uri="{FF2B5EF4-FFF2-40B4-BE49-F238E27FC236}">
                <a16:creationId xmlns:a16="http://schemas.microsoft.com/office/drawing/2014/main" id="{A500DFE1-DEC9-4181-B9A0-94513C3A836C}"/>
              </a:ext>
            </a:extLst>
          </p:cNvPr>
          <p:cNvGrpSpPr/>
          <p:nvPr/>
        </p:nvGrpSpPr>
        <p:grpSpPr>
          <a:xfrm>
            <a:off x="1261402" y="870130"/>
            <a:ext cx="3397541" cy="1261884"/>
            <a:chOff x="1253013" y="758833"/>
            <a:chExt cx="3397541" cy="1261884"/>
          </a:xfrm>
        </p:grpSpPr>
        <p:pic>
          <p:nvPicPr>
            <p:cNvPr id="25" name="图片 8">
              <a:extLst>
                <a:ext uri="{FF2B5EF4-FFF2-40B4-BE49-F238E27FC236}">
                  <a16:creationId xmlns:a16="http://schemas.microsoft.com/office/drawing/2014/main" id="{261E4166-063A-45CE-B292-F30199DEB0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29" name="Rectangle 28">
              <a:extLst>
                <a:ext uri="{FF2B5EF4-FFF2-40B4-BE49-F238E27FC236}">
                  <a16:creationId xmlns:a16="http://schemas.microsoft.com/office/drawing/2014/main" id="{E6986432-6B76-4F4B-ABA7-56F3AC6C0B14}"/>
                </a:ext>
              </a:extLst>
            </p:cNvPr>
            <p:cNvSpPr/>
            <p:nvPr/>
          </p:nvSpPr>
          <p:spPr>
            <a:xfrm>
              <a:off x="1253013" y="758833"/>
              <a:ext cx="3397541" cy="1261884"/>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Data Preprocessing</a:t>
              </a:r>
            </a:p>
            <a:p>
              <a:pPr algn="ctr"/>
              <a:endParaRPr lang="en-US" altLang="zh-CN" sz="2000" dirty="0">
                <a:ln w="0"/>
                <a:gradFill>
                  <a:gsLst>
                    <a:gs pos="21000">
                      <a:srgbClr val="53575C"/>
                    </a:gs>
                    <a:gs pos="88000">
                      <a:srgbClr val="C5C7CA"/>
                    </a:gs>
                  </a:gsLst>
                  <a:lin ang="5400000"/>
                </a:gradFill>
              </a:endParaRP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sp>
        <p:nvSpPr>
          <p:cNvPr id="4" name="Rectangle 3">
            <a:extLst>
              <a:ext uri="{FF2B5EF4-FFF2-40B4-BE49-F238E27FC236}">
                <a16:creationId xmlns:a16="http://schemas.microsoft.com/office/drawing/2014/main" id="{70FB51AC-B1E7-4396-9CF4-9C45BE6F9F45}"/>
              </a:ext>
            </a:extLst>
          </p:cNvPr>
          <p:cNvSpPr/>
          <p:nvPr/>
        </p:nvSpPr>
        <p:spPr>
          <a:xfrm>
            <a:off x="-287273" y="1796376"/>
            <a:ext cx="7337266" cy="400110"/>
          </a:xfrm>
          <a:prstGeom prst="rect">
            <a:avLst/>
          </a:prstGeom>
          <a:noFill/>
        </p:spPr>
        <p:txBody>
          <a:bodyPr wrap="square" lIns="91440" tIns="45720" rIns="91440" bIns="45720">
            <a:spAutoFit/>
          </a:bodyPr>
          <a:lstStyle/>
          <a:p>
            <a:pPr algn="ct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Title</a:t>
            </a:r>
            <a:endPar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7" name="Rectangle 16">
            <a:extLst>
              <a:ext uri="{FF2B5EF4-FFF2-40B4-BE49-F238E27FC236}">
                <a16:creationId xmlns:a16="http://schemas.microsoft.com/office/drawing/2014/main" id="{F94AF455-0CF6-4686-BAEA-D2CD2C1BF8BC}"/>
              </a:ext>
            </a:extLst>
          </p:cNvPr>
          <p:cNvSpPr/>
          <p:nvPr/>
        </p:nvSpPr>
        <p:spPr>
          <a:xfrm>
            <a:off x="5066186" y="806930"/>
            <a:ext cx="4596131" cy="707886"/>
          </a:xfrm>
          <a:prstGeom prst="rect">
            <a:avLst/>
          </a:prstGeom>
          <a:noFill/>
        </p:spPr>
        <p:txBody>
          <a:bodyPr wrap="none" lIns="91440" tIns="45720" rIns="91440" bIns="45720">
            <a:spAutoFit/>
          </a:bodyPr>
          <a:lstStyle/>
          <a:p>
            <a:pPr algn="ctr"/>
            <a:r>
              <a:rPr lang="en-US" altLang="zh-CN" sz="4000" b="0" cap="none" spc="0" dirty="0">
                <a:ln w="0"/>
                <a:solidFill>
                  <a:schemeClr val="tx1">
                    <a:lumMod val="50000"/>
                    <a:lumOff val="50000"/>
                  </a:schemeClr>
                </a:solidFill>
                <a:effectLst>
                  <a:reflection blurRad="6350" stA="53000" endA="300" endPos="35500" dir="5400000" sy="-90000" algn="bl" rotWithShape="0"/>
                </a:effectLst>
              </a:rPr>
              <a:t>Feature Engineering</a:t>
            </a:r>
          </a:p>
        </p:txBody>
      </p:sp>
      <p:pic>
        <p:nvPicPr>
          <p:cNvPr id="18" name="Picture 17">
            <a:extLst>
              <a:ext uri="{FF2B5EF4-FFF2-40B4-BE49-F238E27FC236}">
                <a16:creationId xmlns:a16="http://schemas.microsoft.com/office/drawing/2014/main" id="{A07B4466-7FB1-4C18-8912-BFF8FA568283}"/>
              </a:ext>
            </a:extLst>
          </p:cNvPr>
          <p:cNvPicPr>
            <a:picLocks noChangeAspect="1"/>
          </p:cNvPicPr>
          <p:nvPr/>
        </p:nvPicPr>
        <p:blipFill>
          <a:blip r:embed="rId5"/>
          <a:stretch>
            <a:fillRect/>
          </a:stretch>
        </p:blipFill>
        <p:spPr>
          <a:xfrm>
            <a:off x="6038723" y="2081816"/>
            <a:ext cx="4469088" cy="3105708"/>
          </a:xfrm>
          <a:prstGeom prst="rect">
            <a:avLst/>
          </a:prstGeom>
        </p:spPr>
      </p:pic>
      <p:pic>
        <p:nvPicPr>
          <p:cNvPr id="19" name="Picture 18">
            <a:extLst>
              <a:ext uri="{FF2B5EF4-FFF2-40B4-BE49-F238E27FC236}">
                <a16:creationId xmlns:a16="http://schemas.microsoft.com/office/drawing/2014/main" id="{76940BD3-28B3-44E2-BD7D-5F668FC0AEDE}"/>
              </a:ext>
            </a:extLst>
          </p:cNvPr>
          <p:cNvPicPr/>
          <p:nvPr/>
        </p:nvPicPr>
        <p:blipFill>
          <a:blip r:embed="rId6"/>
          <a:stretch>
            <a:fillRect/>
          </a:stretch>
        </p:blipFill>
        <p:spPr>
          <a:xfrm>
            <a:off x="1354016" y="2594671"/>
            <a:ext cx="4650090" cy="1911317"/>
          </a:xfrm>
          <a:prstGeom prst="rect">
            <a:avLst/>
          </a:prstGeom>
        </p:spPr>
      </p:pic>
    </p:spTree>
    <p:extLst>
      <p:ext uri="{BB962C8B-B14F-4D97-AF65-F5344CB8AC3E}">
        <p14:creationId xmlns:p14="http://schemas.microsoft.com/office/powerpoint/2010/main" val="33933915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par>
                          <p:cTn id="8" fill="hold">
                            <p:stCondLst>
                              <p:cond delay="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250"/>
                                        <p:tgtEl>
                                          <p:spTgt spid="7"/>
                                        </p:tgtEl>
                                      </p:cBhvr>
                                    </p:animEffect>
                                    <p:anim calcmode="lin" valueType="num">
                                      <p:cBhvr>
                                        <p:cTn id="12" dur="1250" fill="hold"/>
                                        <p:tgtEl>
                                          <p:spTgt spid="7"/>
                                        </p:tgtEl>
                                        <p:attrNameLst>
                                          <p:attrName>ppt_x</p:attrName>
                                        </p:attrNameLst>
                                      </p:cBhvr>
                                      <p:tavLst>
                                        <p:tav tm="0">
                                          <p:val>
                                            <p:strVal val="#ppt_x"/>
                                          </p:val>
                                        </p:tav>
                                        <p:tav tm="100000">
                                          <p:val>
                                            <p:strVal val="#ppt_x"/>
                                          </p:val>
                                        </p:tav>
                                      </p:tavLst>
                                    </p:anim>
                                    <p:anim calcmode="lin" valueType="num">
                                      <p:cBhvr>
                                        <p:cTn id="13" dur="1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3C644B0-C441-4444-8F1E-E9EE4DC57D4F}"/>
              </a:ext>
            </a:extLst>
          </p:cNvPr>
          <p:cNvGrpSpPr/>
          <p:nvPr/>
        </p:nvGrpSpPr>
        <p:grpSpPr>
          <a:xfrm>
            <a:off x="1261402" y="870130"/>
            <a:ext cx="3397541" cy="1261884"/>
            <a:chOff x="1253013" y="758833"/>
            <a:chExt cx="3397541" cy="1261884"/>
          </a:xfrm>
        </p:grpSpPr>
        <p:pic>
          <p:nvPicPr>
            <p:cNvPr id="10" name="图片 8">
              <a:extLst>
                <a:ext uri="{FF2B5EF4-FFF2-40B4-BE49-F238E27FC236}">
                  <a16:creationId xmlns:a16="http://schemas.microsoft.com/office/drawing/2014/main" id="{B92FA0B9-B356-439C-AF43-B88C27535F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11" name="Rectangle 10">
              <a:extLst>
                <a:ext uri="{FF2B5EF4-FFF2-40B4-BE49-F238E27FC236}">
                  <a16:creationId xmlns:a16="http://schemas.microsoft.com/office/drawing/2014/main" id="{945C4E14-34FB-4EA9-8C7B-8E81E20CDD56}"/>
                </a:ext>
              </a:extLst>
            </p:cNvPr>
            <p:cNvSpPr/>
            <p:nvPr/>
          </p:nvSpPr>
          <p:spPr>
            <a:xfrm>
              <a:off x="1253013" y="758833"/>
              <a:ext cx="3397541" cy="1261884"/>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Data Preprocessing</a:t>
              </a:r>
            </a:p>
            <a:p>
              <a:pPr algn="ctr"/>
              <a:endParaRPr lang="en-US" altLang="zh-CN" sz="2000" dirty="0">
                <a:ln w="0"/>
                <a:gradFill>
                  <a:gsLst>
                    <a:gs pos="21000">
                      <a:srgbClr val="53575C"/>
                    </a:gs>
                    <a:gs pos="88000">
                      <a:srgbClr val="C5C7CA"/>
                    </a:gs>
                  </a:gsLst>
                  <a:lin ang="5400000"/>
                </a:gradFill>
              </a:endParaRP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sp>
        <p:nvSpPr>
          <p:cNvPr id="15" name="Rectangle 14">
            <a:extLst>
              <a:ext uri="{FF2B5EF4-FFF2-40B4-BE49-F238E27FC236}">
                <a16:creationId xmlns:a16="http://schemas.microsoft.com/office/drawing/2014/main" id="{875ADE43-AC7D-474D-BE28-F9E59B40BD3C}"/>
              </a:ext>
            </a:extLst>
          </p:cNvPr>
          <p:cNvSpPr/>
          <p:nvPr/>
        </p:nvSpPr>
        <p:spPr>
          <a:xfrm>
            <a:off x="5066186" y="806930"/>
            <a:ext cx="4596131" cy="707886"/>
          </a:xfrm>
          <a:prstGeom prst="rect">
            <a:avLst/>
          </a:prstGeom>
          <a:noFill/>
        </p:spPr>
        <p:txBody>
          <a:bodyPr wrap="none" lIns="91440" tIns="45720" rIns="91440" bIns="45720">
            <a:spAutoFit/>
          </a:bodyPr>
          <a:lstStyle/>
          <a:p>
            <a:pPr algn="ctr"/>
            <a:r>
              <a:rPr lang="en-US" altLang="zh-CN" sz="4000" b="0" cap="none" spc="0" dirty="0">
                <a:ln w="0"/>
                <a:solidFill>
                  <a:schemeClr val="tx1">
                    <a:lumMod val="50000"/>
                    <a:lumOff val="50000"/>
                  </a:schemeClr>
                </a:solidFill>
                <a:effectLst>
                  <a:reflection blurRad="6350" stA="53000" endA="300" endPos="35500" dir="5400000" sy="-90000" algn="bl" rotWithShape="0"/>
                </a:effectLst>
              </a:rPr>
              <a:t>Feature Engineering</a:t>
            </a:r>
          </a:p>
        </p:txBody>
      </p:sp>
      <p:sp>
        <p:nvSpPr>
          <p:cNvPr id="16" name="Rectangle 15">
            <a:extLst>
              <a:ext uri="{FF2B5EF4-FFF2-40B4-BE49-F238E27FC236}">
                <a16:creationId xmlns:a16="http://schemas.microsoft.com/office/drawing/2014/main" id="{8454ACC1-F8F2-4760-9BBD-AF3861019955}"/>
              </a:ext>
            </a:extLst>
          </p:cNvPr>
          <p:cNvSpPr/>
          <p:nvPr/>
        </p:nvSpPr>
        <p:spPr>
          <a:xfrm>
            <a:off x="685031" y="1565953"/>
            <a:ext cx="7337266" cy="400110"/>
          </a:xfrm>
          <a:prstGeom prst="rect">
            <a:avLst/>
          </a:prstGeom>
          <a:noFill/>
        </p:spPr>
        <p:txBody>
          <a:bodyPr wrap="square" lIns="91440" tIns="45720" rIns="91440" bIns="45720">
            <a:spAutoFit/>
          </a:bodyPr>
          <a:lstStyle/>
          <a:p>
            <a:pPr algn="ctr"/>
            <a:r>
              <a:rPr lang="en-US" altLang="zh-CN" sz="20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Fare_Stage</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&amp; Family &amp; Alone</a:t>
            </a:r>
            <a:endPar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8" name="Picture 17">
            <a:extLst>
              <a:ext uri="{FF2B5EF4-FFF2-40B4-BE49-F238E27FC236}">
                <a16:creationId xmlns:a16="http://schemas.microsoft.com/office/drawing/2014/main" id="{16B1FB3A-8C2B-4B55-A864-DE8E1DF966C1}"/>
              </a:ext>
            </a:extLst>
          </p:cNvPr>
          <p:cNvPicPr/>
          <p:nvPr/>
        </p:nvPicPr>
        <p:blipFill>
          <a:blip r:embed="rId3"/>
          <a:stretch>
            <a:fillRect/>
          </a:stretch>
        </p:blipFill>
        <p:spPr>
          <a:xfrm>
            <a:off x="2176246" y="3858021"/>
            <a:ext cx="5943600" cy="702310"/>
          </a:xfrm>
          <a:prstGeom prst="rect">
            <a:avLst/>
          </a:prstGeom>
        </p:spPr>
      </p:pic>
      <p:pic>
        <p:nvPicPr>
          <p:cNvPr id="25" name="Picture 24">
            <a:extLst>
              <a:ext uri="{FF2B5EF4-FFF2-40B4-BE49-F238E27FC236}">
                <a16:creationId xmlns:a16="http://schemas.microsoft.com/office/drawing/2014/main" id="{D26A0B81-4855-4895-9E7E-8AB49E89CCDC}"/>
              </a:ext>
            </a:extLst>
          </p:cNvPr>
          <p:cNvPicPr/>
          <p:nvPr/>
        </p:nvPicPr>
        <p:blipFill>
          <a:blip r:embed="rId4"/>
          <a:stretch>
            <a:fillRect/>
          </a:stretch>
        </p:blipFill>
        <p:spPr>
          <a:xfrm>
            <a:off x="2176246" y="2042693"/>
            <a:ext cx="5943600" cy="1611630"/>
          </a:xfrm>
          <a:prstGeom prst="rect">
            <a:avLst/>
          </a:prstGeom>
        </p:spPr>
      </p:pic>
    </p:spTree>
    <p:extLst>
      <p:ext uri="{BB962C8B-B14F-4D97-AF65-F5344CB8AC3E}">
        <p14:creationId xmlns:p14="http://schemas.microsoft.com/office/powerpoint/2010/main" val="36219547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9">
            <a:extLst>
              <a:ext uri="{FF2B5EF4-FFF2-40B4-BE49-F238E27FC236}">
                <a16:creationId xmlns:a16="http://schemas.microsoft.com/office/drawing/2014/main" id="{8F7CAF48-D0AD-40D5-8C29-BEF7E4A1A6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9865" y="1224478"/>
            <a:ext cx="3412920" cy="3526683"/>
          </a:xfrm>
          <a:prstGeom prst="rect">
            <a:avLst/>
          </a:prstGeom>
        </p:spPr>
      </p:pic>
      <p:sp>
        <p:nvSpPr>
          <p:cNvPr id="7" name="Rectangle 6">
            <a:extLst>
              <a:ext uri="{FF2B5EF4-FFF2-40B4-BE49-F238E27FC236}">
                <a16:creationId xmlns:a16="http://schemas.microsoft.com/office/drawing/2014/main" id="{FF7E9971-9FDB-4D7C-8DD6-E34B1F82552D}"/>
              </a:ext>
            </a:extLst>
          </p:cNvPr>
          <p:cNvSpPr/>
          <p:nvPr/>
        </p:nvSpPr>
        <p:spPr>
          <a:xfrm>
            <a:off x="4786360" y="1914619"/>
            <a:ext cx="5759999" cy="276998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dirty="0">
                <a:ln w="0"/>
                <a:solidFill>
                  <a:schemeClr val="tx1">
                    <a:lumMod val="50000"/>
                    <a:lumOff val="50000"/>
                  </a:schemeClr>
                </a:solidFill>
                <a:effectLst>
                  <a:reflection blurRad="6350" stA="53000" endA="300" endPos="35500" dir="5400000" sy="-90000" algn="bl" rotWithShape="0"/>
                </a:effectLst>
              </a:rPr>
              <a:t>Model</a:t>
            </a:r>
          </a:p>
          <a:p>
            <a:pPr algn="ctr"/>
            <a:r>
              <a:rPr lang="en-US" altLang="zh-CN" sz="5400" dirty="0">
                <a:ln w="0"/>
                <a:solidFill>
                  <a:schemeClr val="tx1">
                    <a:lumMod val="50000"/>
                    <a:lumOff val="50000"/>
                  </a:schemeClr>
                </a:solidFill>
                <a:effectLst>
                  <a:reflection blurRad="6350" stA="53000" endA="300" endPos="35500" dir="5400000" sy="-90000" algn="bl" rotWithShape="0"/>
                </a:effectLst>
              </a:rPr>
              <a:t>Building</a:t>
            </a:r>
          </a:p>
          <a:p>
            <a:pPr algn="ctr"/>
            <a:endParaRPr lang="zh-CN" altLang="en-US" sz="660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67042208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 y="-209725"/>
            <a:ext cx="11722880" cy="7510785"/>
          </a:xfrm>
          <a:prstGeom prst="rect">
            <a:avLst/>
          </a:prstGeom>
        </p:spPr>
      </p:pic>
      <p:grpSp>
        <p:nvGrpSpPr>
          <p:cNvPr id="22" name="Group 21">
            <a:extLst>
              <a:ext uri="{FF2B5EF4-FFF2-40B4-BE49-F238E27FC236}">
                <a16:creationId xmlns:a16="http://schemas.microsoft.com/office/drawing/2014/main" id="{A500DFE1-DEC9-4181-B9A0-94513C3A836C}"/>
              </a:ext>
            </a:extLst>
          </p:cNvPr>
          <p:cNvGrpSpPr/>
          <p:nvPr/>
        </p:nvGrpSpPr>
        <p:grpSpPr>
          <a:xfrm>
            <a:off x="1261403" y="870130"/>
            <a:ext cx="2748536" cy="1025782"/>
            <a:chOff x="1253013" y="758833"/>
            <a:chExt cx="3327377" cy="1261884"/>
          </a:xfrm>
        </p:grpSpPr>
        <p:pic>
          <p:nvPicPr>
            <p:cNvPr id="25" name="图片 8">
              <a:extLst>
                <a:ext uri="{FF2B5EF4-FFF2-40B4-BE49-F238E27FC236}">
                  <a16:creationId xmlns:a16="http://schemas.microsoft.com/office/drawing/2014/main" id="{261E4166-063A-45CE-B292-F30199DEB0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29" name="Rectangle 28">
              <a:extLst>
                <a:ext uri="{FF2B5EF4-FFF2-40B4-BE49-F238E27FC236}">
                  <a16:creationId xmlns:a16="http://schemas.microsoft.com/office/drawing/2014/main" id="{E6986432-6B76-4F4B-ABA7-56F3AC6C0B14}"/>
                </a:ext>
              </a:extLst>
            </p:cNvPr>
            <p:cNvSpPr/>
            <p:nvPr/>
          </p:nvSpPr>
          <p:spPr>
            <a:xfrm>
              <a:off x="1253014" y="758833"/>
              <a:ext cx="3327376" cy="1261884"/>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Model Building</a:t>
              </a:r>
            </a:p>
            <a:p>
              <a:pPr algn="ctr"/>
              <a:endParaRPr lang="en-US" altLang="zh-CN" sz="2000" dirty="0">
                <a:ln w="0"/>
                <a:gradFill>
                  <a:gsLst>
                    <a:gs pos="21000">
                      <a:srgbClr val="53575C"/>
                    </a:gs>
                    <a:gs pos="88000">
                      <a:srgbClr val="C5C7CA"/>
                    </a:gs>
                  </a:gsLst>
                  <a:lin ang="5400000"/>
                </a:gradFill>
              </a:endParaRP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grpSp>
        <p:nvGrpSpPr>
          <p:cNvPr id="13" name="Group 12">
            <a:extLst>
              <a:ext uri="{FF2B5EF4-FFF2-40B4-BE49-F238E27FC236}">
                <a16:creationId xmlns:a16="http://schemas.microsoft.com/office/drawing/2014/main" id="{62F49BA9-D0C6-4DEC-88E2-471A6E9E015A}"/>
              </a:ext>
            </a:extLst>
          </p:cNvPr>
          <p:cNvGrpSpPr/>
          <p:nvPr/>
        </p:nvGrpSpPr>
        <p:grpSpPr>
          <a:xfrm rot="399406">
            <a:off x="964237" y="5580770"/>
            <a:ext cx="7415602" cy="915738"/>
            <a:chOff x="949233" y="4286947"/>
            <a:chExt cx="10285804" cy="2367843"/>
          </a:xfrm>
        </p:grpSpPr>
        <p:pic>
          <p:nvPicPr>
            <p:cNvPr id="16" name="Picture 2" descr="E:\水墨图表素材\24252 (10).png">
              <a:extLst>
                <a:ext uri="{FF2B5EF4-FFF2-40B4-BE49-F238E27FC236}">
                  <a16:creationId xmlns:a16="http://schemas.microsoft.com/office/drawing/2014/main" id="{5C16EFA2-3B0D-45E1-B4A3-C6AB1E3D58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22040">
              <a:off x="949233" y="5098420"/>
              <a:ext cx="3861063" cy="15563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E167E34-83E0-473C-9FAC-082A3147AA30}"/>
                </a:ext>
              </a:extLst>
            </p:cNvPr>
            <p:cNvGrpSpPr/>
            <p:nvPr/>
          </p:nvGrpSpPr>
          <p:grpSpPr>
            <a:xfrm>
              <a:off x="4168915" y="4286947"/>
              <a:ext cx="7066122" cy="2116252"/>
              <a:chOff x="4168915" y="4286947"/>
              <a:chExt cx="7066122" cy="2116252"/>
            </a:xfrm>
          </p:grpSpPr>
          <p:pic>
            <p:nvPicPr>
              <p:cNvPr id="18" name="Picture 17" descr="E:\水墨图表素材\24252 (10).png">
                <a:extLst>
                  <a:ext uri="{FF2B5EF4-FFF2-40B4-BE49-F238E27FC236}">
                    <a16:creationId xmlns:a16="http://schemas.microsoft.com/office/drawing/2014/main" id="{57D09666-4054-497B-A9E4-BE6F5257D4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79335">
                <a:off x="4168915" y="4846829"/>
                <a:ext cx="3861063" cy="15563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E:\水墨图表素材\24252 (10).png">
                <a:extLst>
                  <a:ext uri="{FF2B5EF4-FFF2-40B4-BE49-F238E27FC236}">
                    <a16:creationId xmlns:a16="http://schemas.microsoft.com/office/drawing/2014/main" id="{F6C9949B-23AC-4192-9F86-D062BF708E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3974" y="4286947"/>
                <a:ext cx="3861063" cy="155637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 name="Picture 19">
            <a:extLst>
              <a:ext uri="{FF2B5EF4-FFF2-40B4-BE49-F238E27FC236}">
                <a16:creationId xmlns:a16="http://schemas.microsoft.com/office/drawing/2014/main" id="{91FBCE97-57F4-488A-B1FF-0CFD498E8A3D}"/>
              </a:ext>
            </a:extLst>
          </p:cNvPr>
          <p:cNvPicPr/>
          <p:nvPr/>
        </p:nvPicPr>
        <p:blipFill>
          <a:blip r:embed="rId5"/>
          <a:stretch>
            <a:fillRect/>
          </a:stretch>
        </p:blipFill>
        <p:spPr>
          <a:xfrm>
            <a:off x="2543110" y="1638889"/>
            <a:ext cx="7607569" cy="4088672"/>
          </a:xfrm>
          <a:prstGeom prst="rect">
            <a:avLst/>
          </a:prstGeom>
        </p:spPr>
      </p:pic>
      <p:sp>
        <p:nvSpPr>
          <p:cNvPr id="21" name="Rectangle 20">
            <a:extLst>
              <a:ext uri="{FF2B5EF4-FFF2-40B4-BE49-F238E27FC236}">
                <a16:creationId xmlns:a16="http://schemas.microsoft.com/office/drawing/2014/main" id="{54E68394-6C50-4708-82A4-42189B4FC829}"/>
              </a:ext>
            </a:extLst>
          </p:cNvPr>
          <p:cNvSpPr/>
          <p:nvPr/>
        </p:nvSpPr>
        <p:spPr>
          <a:xfrm>
            <a:off x="4838088" y="808131"/>
            <a:ext cx="3844322" cy="707886"/>
          </a:xfrm>
          <a:prstGeom prst="rect">
            <a:avLst/>
          </a:prstGeom>
          <a:noFill/>
        </p:spPr>
        <p:txBody>
          <a:bodyPr wrap="none" lIns="91440" tIns="45720" rIns="91440" bIns="45720">
            <a:spAutoFit/>
          </a:bodyPr>
          <a:lstStyle/>
          <a:p>
            <a:pPr algn="ctr"/>
            <a:r>
              <a:rPr lang="en-US" altLang="zh-CN" sz="4000" b="0" cap="none" spc="0" dirty="0">
                <a:ln w="0"/>
                <a:solidFill>
                  <a:schemeClr val="tx1">
                    <a:lumMod val="50000"/>
                    <a:lumOff val="50000"/>
                  </a:schemeClr>
                </a:solidFill>
                <a:effectLst>
                  <a:reflection blurRad="6350" stA="53000" endA="300" endPos="35500" dir="5400000" sy="-90000" algn="bl" rotWithShape="0"/>
                </a:effectLst>
              </a:rPr>
              <a:t>Model Selection</a:t>
            </a:r>
          </a:p>
        </p:txBody>
      </p:sp>
      <p:pic>
        <p:nvPicPr>
          <p:cNvPr id="23" name="Picture 2" descr="C:\Users\Administrator\Desktop\中国风素材\20661287_205529056000_2.jpg">
            <a:extLst>
              <a:ext uri="{FF2B5EF4-FFF2-40B4-BE49-F238E27FC236}">
                <a16:creationId xmlns:a16="http://schemas.microsoft.com/office/drawing/2014/main" id="{7BEE8B7A-9517-445C-A24F-187C9B2D98A0}"/>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5735" r="59964" b="12557"/>
          <a:stretch/>
        </p:blipFill>
        <p:spPr bwMode="auto">
          <a:xfrm>
            <a:off x="1261403" y="3139440"/>
            <a:ext cx="1243014" cy="223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853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250"/>
                                        <p:tgtEl>
                                          <p:spTgt spid="23"/>
                                        </p:tgtEl>
                                      </p:cBhvr>
                                    </p:animEffect>
                                    <p:anim calcmode="lin" valueType="num">
                                      <p:cBhvr>
                                        <p:cTn id="12" dur="1250" fill="hold"/>
                                        <p:tgtEl>
                                          <p:spTgt spid="23"/>
                                        </p:tgtEl>
                                        <p:attrNameLst>
                                          <p:attrName>ppt_x</p:attrName>
                                        </p:attrNameLst>
                                      </p:cBhvr>
                                      <p:tavLst>
                                        <p:tav tm="0">
                                          <p:val>
                                            <p:strVal val="#ppt_x"/>
                                          </p:val>
                                        </p:tav>
                                        <p:tav tm="100000">
                                          <p:val>
                                            <p:strVal val="#ppt_x"/>
                                          </p:val>
                                        </p:tav>
                                      </p:tavLst>
                                    </p:anim>
                                    <p:anim calcmode="lin" valueType="num">
                                      <p:cBhvr>
                                        <p:cTn id="13" dur="1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 y="-209725"/>
            <a:ext cx="11722880" cy="7510785"/>
          </a:xfrm>
          <a:prstGeom prst="rect">
            <a:avLst/>
          </a:prstGeom>
        </p:spPr>
      </p:pic>
      <p:grpSp>
        <p:nvGrpSpPr>
          <p:cNvPr id="22" name="Group 21">
            <a:extLst>
              <a:ext uri="{FF2B5EF4-FFF2-40B4-BE49-F238E27FC236}">
                <a16:creationId xmlns:a16="http://schemas.microsoft.com/office/drawing/2014/main" id="{A500DFE1-DEC9-4181-B9A0-94513C3A836C}"/>
              </a:ext>
            </a:extLst>
          </p:cNvPr>
          <p:cNvGrpSpPr/>
          <p:nvPr/>
        </p:nvGrpSpPr>
        <p:grpSpPr>
          <a:xfrm>
            <a:off x="1261403" y="870130"/>
            <a:ext cx="2748536" cy="1025782"/>
            <a:chOff x="1253013" y="758833"/>
            <a:chExt cx="3327377" cy="1261884"/>
          </a:xfrm>
        </p:grpSpPr>
        <p:pic>
          <p:nvPicPr>
            <p:cNvPr id="25" name="图片 8">
              <a:extLst>
                <a:ext uri="{FF2B5EF4-FFF2-40B4-BE49-F238E27FC236}">
                  <a16:creationId xmlns:a16="http://schemas.microsoft.com/office/drawing/2014/main" id="{261E4166-063A-45CE-B292-F30199DEB0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29" name="Rectangle 28">
              <a:extLst>
                <a:ext uri="{FF2B5EF4-FFF2-40B4-BE49-F238E27FC236}">
                  <a16:creationId xmlns:a16="http://schemas.microsoft.com/office/drawing/2014/main" id="{E6986432-6B76-4F4B-ABA7-56F3AC6C0B14}"/>
                </a:ext>
              </a:extLst>
            </p:cNvPr>
            <p:cNvSpPr/>
            <p:nvPr/>
          </p:nvSpPr>
          <p:spPr>
            <a:xfrm>
              <a:off x="1253014" y="758833"/>
              <a:ext cx="3327376" cy="1261884"/>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Model Building</a:t>
              </a:r>
            </a:p>
            <a:p>
              <a:pPr algn="ctr"/>
              <a:endParaRPr lang="en-US" altLang="zh-CN" sz="2000" dirty="0">
                <a:ln w="0"/>
                <a:gradFill>
                  <a:gsLst>
                    <a:gs pos="21000">
                      <a:srgbClr val="53575C"/>
                    </a:gs>
                    <a:gs pos="88000">
                      <a:srgbClr val="C5C7CA"/>
                    </a:gs>
                  </a:gsLst>
                  <a:lin ang="5400000"/>
                </a:gradFill>
              </a:endParaRP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grpSp>
        <p:nvGrpSpPr>
          <p:cNvPr id="13" name="Group 12">
            <a:extLst>
              <a:ext uri="{FF2B5EF4-FFF2-40B4-BE49-F238E27FC236}">
                <a16:creationId xmlns:a16="http://schemas.microsoft.com/office/drawing/2014/main" id="{62F49BA9-D0C6-4DEC-88E2-471A6E9E015A}"/>
              </a:ext>
            </a:extLst>
          </p:cNvPr>
          <p:cNvGrpSpPr/>
          <p:nvPr/>
        </p:nvGrpSpPr>
        <p:grpSpPr>
          <a:xfrm rot="399406">
            <a:off x="964237" y="5580770"/>
            <a:ext cx="7415602" cy="915738"/>
            <a:chOff x="949233" y="4286947"/>
            <a:chExt cx="10285804" cy="2367843"/>
          </a:xfrm>
        </p:grpSpPr>
        <p:pic>
          <p:nvPicPr>
            <p:cNvPr id="16" name="Picture 2" descr="E:\水墨图表素材\24252 (10).png">
              <a:extLst>
                <a:ext uri="{FF2B5EF4-FFF2-40B4-BE49-F238E27FC236}">
                  <a16:creationId xmlns:a16="http://schemas.microsoft.com/office/drawing/2014/main" id="{5C16EFA2-3B0D-45E1-B4A3-C6AB1E3D58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22040">
              <a:off x="949233" y="5098420"/>
              <a:ext cx="3861063" cy="15563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E167E34-83E0-473C-9FAC-082A3147AA30}"/>
                </a:ext>
              </a:extLst>
            </p:cNvPr>
            <p:cNvGrpSpPr/>
            <p:nvPr/>
          </p:nvGrpSpPr>
          <p:grpSpPr>
            <a:xfrm>
              <a:off x="4168915" y="4286947"/>
              <a:ext cx="7066122" cy="2116252"/>
              <a:chOff x="4168915" y="4286947"/>
              <a:chExt cx="7066122" cy="2116252"/>
            </a:xfrm>
          </p:grpSpPr>
          <p:pic>
            <p:nvPicPr>
              <p:cNvPr id="18" name="Picture 17" descr="E:\水墨图表素材\24252 (10).png">
                <a:extLst>
                  <a:ext uri="{FF2B5EF4-FFF2-40B4-BE49-F238E27FC236}">
                    <a16:creationId xmlns:a16="http://schemas.microsoft.com/office/drawing/2014/main" id="{57D09666-4054-497B-A9E4-BE6F5257D4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79335">
                <a:off x="4168915" y="4846829"/>
                <a:ext cx="3861063" cy="15563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E:\水墨图表素材\24252 (10).png">
                <a:extLst>
                  <a:ext uri="{FF2B5EF4-FFF2-40B4-BE49-F238E27FC236}">
                    <a16:creationId xmlns:a16="http://schemas.microsoft.com/office/drawing/2014/main" id="{F6C9949B-23AC-4192-9F86-D062BF708E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3974" y="4286947"/>
                <a:ext cx="3861063" cy="15563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1" name="Rectangle 20">
            <a:extLst>
              <a:ext uri="{FF2B5EF4-FFF2-40B4-BE49-F238E27FC236}">
                <a16:creationId xmlns:a16="http://schemas.microsoft.com/office/drawing/2014/main" id="{54E68394-6C50-4708-82A4-42189B4FC829}"/>
              </a:ext>
            </a:extLst>
          </p:cNvPr>
          <p:cNvSpPr/>
          <p:nvPr/>
        </p:nvSpPr>
        <p:spPr>
          <a:xfrm>
            <a:off x="4838088" y="808131"/>
            <a:ext cx="3844322" cy="707886"/>
          </a:xfrm>
          <a:prstGeom prst="rect">
            <a:avLst/>
          </a:prstGeom>
          <a:noFill/>
        </p:spPr>
        <p:txBody>
          <a:bodyPr wrap="none" lIns="91440" tIns="45720" rIns="91440" bIns="45720">
            <a:spAutoFit/>
          </a:bodyPr>
          <a:lstStyle/>
          <a:p>
            <a:pPr algn="ctr"/>
            <a:r>
              <a:rPr lang="en-US" altLang="zh-CN" sz="4000" b="0" cap="none" spc="0" dirty="0">
                <a:ln w="0"/>
                <a:solidFill>
                  <a:schemeClr val="tx1">
                    <a:lumMod val="50000"/>
                    <a:lumOff val="50000"/>
                  </a:schemeClr>
                </a:solidFill>
                <a:effectLst>
                  <a:reflection blurRad="6350" stA="53000" endA="300" endPos="35500" dir="5400000" sy="-90000" algn="bl" rotWithShape="0"/>
                </a:effectLst>
              </a:rPr>
              <a:t>Model Selection</a:t>
            </a:r>
          </a:p>
        </p:txBody>
      </p:sp>
      <p:pic>
        <p:nvPicPr>
          <p:cNvPr id="2" name="Picture 1">
            <a:extLst>
              <a:ext uri="{FF2B5EF4-FFF2-40B4-BE49-F238E27FC236}">
                <a16:creationId xmlns:a16="http://schemas.microsoft.com/office/drawing/2014/main" id="{D6DC396B-AC97-45DB-852D-27F98466FFE1}"/>
              </a:ext>
            </a:extLst>
          </p:cNvPr>
          <p:cNvPicPr>
            <a:picLocks noChangeAspect="1"/>
          </p:cNvPicPr>
          <p:nvPr/>
        </p:nvPicPr>
        <p:blipFill>
          <a:blip r:embed="rId5"/>
          <a:stretch>
            <a:fillRect/>
          </a:stretch>
        </p:blipFill>
        <p:spPr>
          <a:xfrm>
            <a:off x="3246542" y="1713048"/>
            <a:ext cx="6175883" cy="3669420"/>
          </a:xfrm>
          <a:prstGeom prst="rect">
            <a:avLst/>
          </a:prstGeom>
        </p:spPr>
      </p:pic>
      <p:pic>
        <p:nvPicPr>
          <p:cNvPr id="14" name="Picture 2" descr="C:\Users\Administrator\Desktop\中国风素材\20661287_205529056000_2.jpg">
            <a:extLst>
              <a:ext uri="{FF2B5EF4-FFF2-40B4-BE49-F238E27FC236}">
                <a16:creationId xmlns:a16="http://schemas.microsoft.com/office/drawing/2014/main" id="{FF33CA96-FCD5-4C90-AE72-50ACDCA0F5D8}"/>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5735" r="59964" b="12557"/>
          <a:stretch/>
        </p:blipFill>
        <p:spPr bwMode="auto">
          <a:xfrm>
            <a:off x="1565357" y="2465012"/>
            <a:ext cx="1576260" cy="2213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68142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250"/>
                                        <p:tgtEl>
                                          <p:spTgt spid="14"/>
                                        </p:tgtEl>
                                      </p:cBhvr>
                                    </p:animEffect>
                                    <p:anim calcmode="lin" valueType="num">
                                      <p:cBhvr>
                                        <p:cTn id="12" dur="1250" fill="hold"/>
                                        <p:tgtEl>
                                          <p:spTgt spid="14"/>
                                        </p:tgtEl>
                                        <p:attrNameLst>
                                          <p:attrName>ppt_x</p:attrName>
                                        </p:attrNameLst>
                                      </p:cBhvr>
                                      <p:tavLst>
                                        <p:tav tm="0">
                                          <p:val>
                                            <p:strVal val="#ppt_x"/>
                                          </p:val>
                                        </p:tav>
                                        <p:tav tm="100000">
                                          <p:val>
                                            <p:strVal val="#ppt_x"/>
                                          </p:val>
                                        </p:tav>
                                      </p:tavLst>
                                    </p:anim>
                                    <p:anim calcmode="lin" valueType="num">
                                      <p:cBhvr>
                                        <p:cTn id="13" dur="1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 y="-209725"/>
            <a:ext cx="11722880" cy="7510785"/>
          </a:xfrm>
          <a:prstGeom prst="rect">
            <a:avLst/>
          </a:prstGeom>
        </p:spPr>
      </p:pic>
      <p:grpSp>
        <p:nvGrpSpPr>
          <p:cNvPr id="22" name="Group 21">
            <a:extLst>
              <a:ext uri="{FF2B5EF4-FFF2-40B4-BE49-F238E27FC236}">
                <a16:creationId xmlns:a16="http://schemas.microsoft.com/office/drawing/2014/main" id="{A500DFE1-DEC9-4181-B9A0-94513C3A836C}"/>
              </a:ext>
            </a:extLst>
          </p:cNvPr>
          <p:cNvGrpSpPr/>
          <p:nvPr/>
        </p:nvGrpSpPr>
        <p:grpSpPr>
          <a:xfrm>
            <a:off x="1261403" y="870130"/>
            <a:ext cx="2748536" cy="1025782"/>
            <a:chOff x="1253013" y="758833"/>
            <a:chExt cx="3327377" cy="1261884"/>
          </a:xfrm>
        </p:grpSpPr>
        <p:pic>
          <p:nvPicPr>
            <p:cNvPr id="25" name="图片 8">
              <a:extLst>
                <a:ext uri="{FF2B5EF4-FFF2-40B4-BE49-F238E27FC236}">
                  <a16:creationId xmlns:a16="http://schemas.microsoft.com/office/drawing/2014/main" id="{261E4166-063A-45CE-B292-F30199DEB0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29" name="Rectangle 28">
              <a:extLst>
                <a:ext uri="{FF2B5EF4-FFF2-40B4-BE49-F238E27FC236}">
                  <a16:creationId xmlns:a16="http://schemas.microsoft.com/office/drawing/2014/main" id="{E6986432-6B76-4F4B-ABA7-56F3AC6C0B14}"/>
                </a:ext>
              </a:extLst>
            </p:cNvPr>
            <p:cNvSpPr/>
            <p:nvPr/>
          </p:nvSpPr>
          <p:spPr>
            <a:xfrm>
              <a:off x="1253014" y="758833"/>
              <a:ext cx="3327376" cy="1261884"/>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Model Building</a:t>
              </a:r>
            </a:p>
            <a:p>
              <a:pPr algn="ctr"/>
              <a:endParaRPr lang="en-US" altLang="zh-CN" sz="2000" dirty="0">
                <a:ln w="0"/>
                <a:gradFill>
                  <a:gsLst>
                    <a:gs pos="21000">
                      <a:srgbClr val="53575C"/>
                    </a:gs>
                    <a:gs pos="88000">
                      <a:srgbClr val="C5C7CA"/>
                    </a:gs>
                  </a:gsLst>
                  <a:lin ang="5400000"/>
                </a:gradFill>
              </a:endParaRP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grpSp>
        <p:nvGrpSpPr>
          <p:cNvPr id="13" name="Group 12">
            <a:extLst>
              <a:ext uri="{FF2B5EF4-FFF2-40B4-BE49-F238E27FC236}">
                <a16:creationId xmlns:a16="http://schemas.microsoft.com/office/drawing/2014/main" id="{62F49BA9-D0C6-4DEC-88E2-471A6E9E015A}"/>
              </a:ext>
            </a:extLst>
          </p:cNvPr>
          <p:cNvGrpSpPr/>
          <p:nvPr/>
        </p:nvGrpSpPr>
        <p:grpSpPr>
          <a:xfrm rot="399406">
            <a:off x="964237" y="5580770"/>
            <a:ext cx="7415602" cy="915738"/>
            <a:chOff x="949233" y="4286947"/>
            <a:chExt cx="10285804" cy="2367843"/>
          </a:xfrm>
        </p:grpSpPr>
        <p:pic>
          <p:nvPicPr>
            <p:cNvPr id="16" name="Picture 2" descr="E:\水墨图表素材\24252 (10).png">
              <a:extLst>
                <a:ext uri="{FF2B5EF4-FFF2-40B4-BE49-F238E27FC236}">
                  <a16:creationId xmlns:a16="http://schemas.microsoft.com/office/drawing/2014/main" id="{5C16EFA2-3B0D-45E1-B4A3-C6AB1E3D58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22040">
              <a:off x="949233" y="5098420"/>
              <a:ext cx="3861063" cy="15563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E167E34-83E0-473C-9FAC-082A3147AA30}"/>
                </a:ext>
              </a:extLst>
            </p:cNvPr>
            <p:cNvGrpSpPr/>
            <p:nvPr/>
          </p:nvGrpSpPr>
          <p:grpSpPr>
            <a:xfrm>
              <a:off x="4168915" y="4286947"/>
              <a:ext cx="7066122" cy="2116252"/>
              <a:chOff x="4168915" y="4286947"/>
              <a:chExt cx="7066122" cy="2116252"/>
            </a:xfrm>
          </p:grpSpPr>
          <p:pic>
            <p:nvPicPr>
              <p:cNvPr id="18" name="Picture 17" descr="E:\水墨图表素材\24252 (10).png">
                <a:extLst>
                  <a:ext uri="{FF2B5EF4-FFF2-40B4-BE49-F238E27FC236}">
                    <a16:creationId xmlns:a16="http://schemas.microsoft.com/office/drawing/2014/main" id="{57D09666-4054-497B-A9E4-BE6F5257D4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79335">
                <a:off x="4168915" y="4846829"/>
                <a:ext cx="3861063" cy="15563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E:\水墨图表素材\24252 (10).png">
                <a:extLst>
                  <a:ext uri="{FF2B5EF4-FFF2-40B4-BE49-F238E27FC236}">
                    <a16:creationId xmlns:a16="http://schemas.microsoft.com/office/drawing/2014/main" id="{F6C9949B-23AC-4192-9F86-D062BF708E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3974" y="4286947"/>
                <a:ext cx="3861063" cy="15563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1" name="Rectangle 20">
            <a:extLst>
              <a:ext uri="{FF2B5EF4-FFF2-40B4-BE49-F238E27FC236}">
                <a16:creationId xmlns:a16="http://schemas.microsoft.com/office/drawing/2014/main" id="{54E68394-6C50-4708-82A4-42189B4FC829}"/>
              </a:ext>
            </a:extLst>
          </p:cNvPr>
          <p:cNvSpPr/>
          <p:nvPr/>
        </p:nvSpPr>
        <p:spPr>
          <a:xfrm>
            <a:off x="5007207" y="808131"/>
            <a:ext cx="3506088" cy="707886"/>
          </a:xfrm>
          <a:prstGeom prst="rect">
            <a:avLst/>
          </a:prstGeom>
          <a:noFill/>
        </p:spPr>
        <p:txBody>
          <a:bodyPr wrap="none" lIns="91440" tIns="45720" rIns="91440" bIns="45720">
            <a:spAutoFit/>
          </a:bodyPr>
          <a:lstStyle/>
          <a:p>
            <a:pPr algn="ctr"/>
            <a:r>
              <a:rPr lang="en-US" altLang="zh-CN" sz="4000" b="0" cap="none" spc="0" dirty="0">
                <a:ln w="0"/>
                <a:solidFill>
                  <a:schemeClr val="tx1">
                    <a:lumMod val="50000"/>
                    <a:lumOff val="50000"/>
                  </a:schemeClr>
                </a:solidFill>
                <a:effectLst>
                  <a:reflection blurRad="6350" stA="53000" endA="300" endPos="35500" dir="5400000" sy="-90000" algn="bl" rotWithShape="0"/>
                </a:effectLst>
              </a:rPr>
              <a:t>Learning Curve</a:t>
            </a:r>
          </a:p>
        </p:txBody>
      </p:sp>
      <p:pic>
        <p:nvPicPr>
          <p:cNvPr id="14" name="Picture 13">
            <a:extLst>
              <a:ext uri="{FF2B5EF4-FFF2-40B4-BE49-F238E27FC236}">
                <a16:creationId xmlns:a16="http://schemas.microsoft.com/office/drawing/2014/main" id="{42FFD53C-8C79-4A34-90B0-D5E98512B3F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817501" y="1604687"/>
            <a:ext cx="3585080" cy="1989997"/>
          </a:xfrm>
          <a:prstGeom prst="rect">
            <a:avLst/>
          </a:prstGeom>
          <a:noFill/>
          <a:ln>
            <a:noFill/>
          </a:ln>
        </p:spPr>
      </p:pic>
      <p:pic>
        <p:nvPicPr>
          <p:cNvPr id="15" name="Picture 14">
            <a:extLst>
              <a:ext uri="{FF2B5EF4-FFF2-40B4-BE49-F238E27FC236}">
                <a16:creationId xmlns:a16="http://schemas.microsoft.com/office/drawing/2014/main" id="{C0B7DB8A-E530-48D1-A5C3-CDEBACB7A8E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2465" y="3630292"/>
            <a:ext cx="3749983" cy="1978427"/>
          </a:xfrm>
          <a:prstGeom prst="rect">
            <a:avLst/>
          </a:prstGeom>
          <a:noFill/>
          <a:ln>
            <a:noFill/>
          </a:ln>
        </p:spPr>
      </p:pic>
      <p:pic>
        <p:nvPicPr>
          <p:cNvPr id="23" name="Picture 22">
            <a:extLst>
              <a:ext uri="{FF2B5EF4-FFF2-40B4-BE49-F238E27FC236}">
                <a16:creationId xmlns:a16="http://schemas.microsoft.com/office/drawing/2014/main" id="{1B058768-4CFF-43B2-B11B-F01A251F88D8}"/>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7501" y="3683355"/>
            <a:ext cx="3585080" cy="1917345"/>
          </a:xfrm>
          <a:prstGeom prst="rect">
            <a:avLst/>
          </a:prstGeom>
          <a:noFill/>
          <a:ln>
            <a:noFill/>
          </a:ln>
        </p:spPr>
      </p:pic>
      <p:pic>
        <p:nvPicPr>
          <p:cNvPr id="24" name="Picture 23">
            <a:extLst>
              <a:ext uri="{FF2B5EF4-FFF2-40B4-BE49-F238E27FC236}">
                <a16:creationId xmlns:a16="http://schemas.microsoft.com/office/drawing/2014/main" id="{682CCC54-BF39-4C2F-BD50-F32E8CEC5B8E}"/>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12464" y="1604687"/>
            <a:ext cx="3749983" cy="1940980"/>
          </a:xfrm>
          <a:prstGeom prst="rect">
            <a:avLst/>
          </a:prstGeom>
          <a:noFill/>
          <a:ln>
            <a:noFill/>
          </a:ln>
        </p:spPr>
      </p:pic>
    </p:spTree>
    <p:extLst>
      <p:ext uri="{BB962C8B-B14F-4D97-AF65-F5344CB8AC3E}">
        <p14:creationId xmlns:p14="http://schemas.microsoft.com/office/powerpoint/2010/main" val="382006130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F0B6D2-761F-4076-812F-D0109A4402C1}"/>
              </a:ext>
            </a:extLst>
          </p:cNvPr>
          <p:cNvGrpSpPr/>
          <p:nvPr/>
        </p:nvGrpSpPr>
        <p:grpSpPr>
          <a:xfrm>
            <a:off x="1426128" y="243281"/>
            <a:ext cx="9102055" cy="5947794"/>
            <a:chOff x="1129624" y="560932"/>
            <a:chExt cx="8584542" cy="5528345"/>
          </a:xfrm>
        </p:grpSpPr>
        <p:grpSp>
          <p:nvGrpSpPr>
            <p:cNvPr id="39" name="组合 38"/>
            <p:cNvGrpSpPr/>
            <p:nvPr/>
          </p:nvGrpSpPr>
          <p:grpSpPr>
            <a:xfrm>
              <a:off x="1129624" y="560932"/>
              <a:ext cx="8584542" cy="5528345"/>
              <a:chOff x="2476336" y="0"/>
              <a:chExt cx="7022308" cy="5032305"/>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336" y="0"/>
                <a:ext cx="7022308" cy="5032305"/>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7368" y="2939033"/>
                <a:ext cx="6232078" cy="1349829"/>
              </a:xfrm>
              <a:prstGeom prst="rect">
                <a:avLst/>
              </a:prstGeom>
            </p:spPr>
          </p:pic>
        </p:grpSp>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2516" y="1333361"/>
              <a:ext cx="677108" cy="670639"/>
            </a:xfrm>
            <a:prstGeom prst="rect">
              <a:avLst/>
            </a:prstGeom>
          </p:spPr>
        </p:pic>
        <p:sp>
          <p:nvSpPr>
            <p:cNvPr id="3" name="Rectangle 2">
              <a:extLst>
                <a:ext uri="{FF2B5EF4-FFF2-40B4-BE49-F238E27FC236}">
                  <a16:creationId xmlns:a16="http://schemas.microsoft.com/office/drawing/2014/main" id="{8815FA56-DD7C-4E89-B3A3-7BD40669A786}"/>
                </a:ext>
              </a:extLst>
            </p:cNvPr>
            <p:cNvSpPr/>
            <p:nvPr/>
          </p:nvSpPr>
          <p:spPr>
            <a:xfrm>
              <a:off x="2314904" y="1354258"/>
              <a:ext cx="6290148" cy="1077218"/>
            </a:xfrm>
            <a:prstGeom prst="rect">
              <a:avLst/>
            </a:prstGeom>
            <a:noFill/>
          </p:spPr>
          <p:txBody>
            <a:bodyPr wrap="square" lIns="91440" tIns="45720" rIns="91440" bIns="45720">
              <a:spAutoFit/>
            </a:bodyPr>
            <a:lstStyle/>
            <a:p>
              <a:pPr algn="ctr"/>
              <a:r>
                <a:rPr lang="en-US" altLang="zh-CN" sz="2800" dirty="0">
                  <a:ln w="0"/>
                  <a:solidFill>
                    <a:schemeClr val="tx1">
                      <a:lumMod val="50000"/>
                      <a:lumOff val="50000"/>
                    </a:schemeClr>
                  </a:solidFill>
                  <a:effectLst>
                    <a:reflection blurRad="6350" stA="53000" endA="300" endPos="35500" dir="5400000" sy="-90000" algn="bl" rotWithShape="0"/>
                  </a:effectLst>
                </a:rPr>
                <a:t>Business Understanding</a:t>
              </a: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pic>
          <p:nvPicPr>
            <p:cNvPr id="23" name="图片 33">
              <a:extLst>
                <a:ext uri="{FF2B5EF4-FFF2-40B4-BE49-F238E27FC236}">
                  <a16:creationId xmlns:a16="http://schemas.microsoft.com/office/drawing/2014/main" id="{0F865556-8E58-46EB-920A-F19D839236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2736" y="2062309"/>
              <a:ext cx="677108" cy="670639"/>
            </a:xfrm>
            <a:prstGeom prst="rect">
              <a:avLst/>
            </a:prstGeom>
          </p:spPr>
        </p:pic>
        <p:pic>
          <p:nvPicPr>
            <p:cNvPr id="25" name="图片 33">
              <a:extLst>
                <a:ext uri="{FF2B5EF4-FFF2-40B4-BE49-F238E27FC236}">
                  <a16:creationId xmlns:a16="http://schemas.microsoft.com/office/drawing/2014/main" id="{BFAE370E-4C3A-418C-AAAF-FA7C5530F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2516" y="2795842"/>
              <a:ext cx="677108" cy="670639"/>
            </a:xfrm>
            <a:prstGeom prst="rect">
              <a:avLst/>
            </a:prstGeom>
          </p:spPr>
        </p:pic>
        <p:sp>
          <p:nvSpPr>
            <p:cNvPr id="26" name="Rectangle 25">
              <a:extLst>
                <a:ext uri="{FF2B5EF4-FFF2-40B4-BE49-F238E27FC236}">
                  <a16:creationId xmlns:a16="http://schemas.microsoft.com/office/drawing/2014/main" id="{96CF92E5-8A86-40DC-BD94-7906F2E759CF}"/>
                </a:ext>
              </a:extLst>
            </p:cNvPr>
            <p:cNvSpPr/>
            <p:nvPr/>
          </p:nvSpPr>
          <p:spPr>
            <a:xfrm>
              <a:off x="2398793" y="2064093"/>
              <a:ext cx="6290148" cy="1077218"/>
            </a:xfrm>
            <a:prstGeom prst="rect">
              <a:avLst/>
            </a:prstGeom>
            <a:noFill/>
          </p:spPr>
          <p:txBody>
            <a:bodyPr wrap="square" lIns="91440" tIns="45720" rIns="91440" bIns="45720">
              <a:spAutoFit/>
            </a:bodyPr>
            <a:lstStyle/>
            <a:p>
              <a:pPr algn="ctr"/>
              <a:r>
                <a:rPr lang="en-US" altLang="zh-CN" sz="2800" dirty="0">
                  <a:ln w="0"/>
                  <a:solidFill>
                    <a:schemeClr val="tx1">
                      <a:lumMod val="50000"/>
                      <a:lumOff val="50000"/>
                    </a:schemeClr>
                  </a:solidFill>
                  <a:effectLst>
                    <a:reflection blurRad="6350" stA="53000" endA="300" endPos="35500" dir="5400000" sy="-90000" algn="bl" rotWithShape="0"/>
                  </a:effectLst>
                </a:rPr>
                <a:t>Data Exploratory Analysis  </a:t>
              </a: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sp>
          <p:nvSpPr>
            <p:cNvPr id="28" name="Rectangle 27">
              <a:extLst>
                <a:ext uri="{FF2B5EF4-FFF2-40B4-BE49-F238E27FC236}">
                  <a16:creationId xmlns:a16="http://schemas.microsoft.com/office/drawing/2014/main" id="{0484384A-7796-4810-8C0C-BF9D2071BEA3}"/>
                </a:ext>
              </a:extLst>
            </p:cNvPr>
            <p:cNvSpPr/>
            <p:nvPr/>
          </p:nvSpPr>
          <p:spPr>
            <a:xfrm>
              <a:off x="1944652" y="2773484"/>
              <a:ext cx="6290148" cy="1077218"/>
            </a:xfrm>
            <a:prstGeom prst="rect">
              <a:avLst/>
            </a:prstGeom>
            <a:noFill/>
          </p:spPr>
          <p:txBody>
            <a:bodyPr wrap="square" lIns="91440" tIns="45720" rIns="91440" bIns="45720">
              <a:spAutoFit/>
            </a:bodyPr>
            <a:lstStyle/>
            <a:p>
              <a:pPr algn="ctr"/>
              <a:r>
                <a:rPr lang="en-US" altLang="zh-CN" sz="2800" dirty="0">
                  <a:ln w="0"/>
                  <a:solidFill>
                    <a:schemeClr val="tx1">
                      <a:lumMod val="50000"/>
                      <a:lumOff val="50000"/>
                    </a:schemeClr>
                  </a:solidFill>
                  <a:effectLst>
                    <a:reflection blurRad="6350" stA="53000" endA="300" endPos="35500" dir="5400000" sy="-90000" algn="bl" rotWithShape="0"/>
                  </a:effectLst>
                </a:rPr>
                <a:t>Data Preprocessing  </a:t>
              </a: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pic>
          <p:nvPicPr>
            <p:cNvPr id="29" name="图片 33">
              <a:extLst>
                <a:ext uri="{FF2B5EF4-FFF2-40B4-BE49-F238E27FC236}">
                  <a16:creationId xmlns:a16="http://schemas.microsoft.com/office/drawing/2014/main" id="{E4B64BED-AB66-4507-AF81-B73C81CC7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2516" y="3515382"/>
              <a:ext cx="677108" cy="670639"/>
            </a:xfrm>
            <a:prstGeom prst="rect">
              <a:avLst/>
            </a:prstGeom>
          </p:spPr>
        </p:pic>
        <p:sp>
          <p:nvSpPr>
            <p:cNvPr id="32" name="Rectangle 31">
              <a:extLst>
                <a:ext uri="{FF2B5EF4-FFF2-40B4-BE49-F238E27FC236}">
                  <a16:creationId xmlns:a16="http://schemas.microsoft.com/office/drawing/2014/main" id="{B9644557-A6E7-491D-96A2-E02532DE875E}"/>
                </a:ext>
              </a:extLst>
            </p:cNvPr>
            <p:cNvSpPr/>
            <p:nvPr/>
          </p:nvSpPr>
          <p:spPr>
            <a:xfrm>
              <a:off x="1626089" y="3456984"/>
              <a:ext cx="6290148" cy="1077218"/>
            </a:xfrm>
            <a:prstGeom prst="rect">
              <a:avLst/>
            </a:prstGeom>
            <a:noFill/>
          </p:spPr>
          <p:txBody>
            <a:bodyPr wrap="square" lIns="91440" tIns="45720" rIns="91440" bIns="45720">
              <a:spAutoFit/>
            </a:bodyPr>
            <a:lstStyle/>
            <a:p>
              <a:pPr algn="ctr"/>
              <a:r>
                <a:rPr lang="en-US" altLang="zh-CN" sz="2800" dirty="0">
                  <a:ln w="0"/>
                  <a:solidFill>
                    <a:schemeClr val="tx1">
                      <a:lumMod val="50000"/>
                      <a:lumOff val="50000"/>
                    </a:schemeClr>
                  </a:solidFill>
                  <a:effectLst>
                    <a:reflection blurRad="6350" stA="53000" endA="300" endPos="35500" dir="5400000" sy="-90000" algn="bl" rotWithShape="0"/>
                  </a:effectLst>
                </a:rPr>
                <a:t>Model Building</a:t>
              </a: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spTree>
    <p:extLst>
      <p:ext uri="{BB962C8B-B14F-4D97-AF65-F5344CB8AC3E}">
        <p14:creationId xmlns:p14="http://schemas.microsoft.com/office/powerpoint/2010/main" val="18565233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 y="-209725"/>
            <a:ext cx="11722880" cy="7510785"/>
          </a:xfrm>
          <a:prstGeom prst="rect">
            <a:avLst/>
          </a:prstGeom>
        </p:spPr>
      </p:pic>
      <p:pic>
        <p:nvPicPr>
          <p:cNvPr id="7" name="图片 1">
            <a:extLst>
              <a:ext uri="{FF2B5EF4-FFF2-40B4-BE49-F238E27FC236}">
                <a16:creationId xmlns:a16="http://schemas.microsoft.com/office/drawing/2014/main" id="{05138CEB-6AA2-4BA9-A107-709E35379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180" y="4915949"/>
            <a:ext cx="4930692" cy="1487728"/>
          </a:xfrm>
          <a:prstGeom prst="rect">
            <a:avLst/>
          </a:prstGeom>
        </p:spPr>
      </p:pic>
      <p:sp>
        <p:nvSpPr>
          <p:cNvPr id="17" name="Rectangle 16">
            <a:extLst>
              <a:ext uri="{FF2B5EF4-FFF2-40B4-BE49-F238E27FC236}">
                <a16:creationId xmlns:a16="http://schemas.microsoft.com/office/drawing/2014/main" id="{F94AF455-0CF6-4686-BAEA-D2CD2C1BF8BC}"/>
              </a:ext>
            </a:extLst>
          </p:cNvPr>
          <p:cNvSpPr/>
          <p:nvPr/>
        </p:nvSpPr>
        <p:spPr>
          <a:xfrm>
            <a:off x="4993984" y="865663"/>
            <a:ext cx="4112023" cy="707886"/>
          </a:xfrm>
          <a:prstGeom prst="rect">
            <a:avLst/>
          </a:prstGeom>
          <a:noFill/>
        </p:spPr>
        <p:txBody>
          <a:bodyPr wrap="none" lIns="91440" tIns="45720" rIns="91440" bIns="45720">
            <a:spAutoFit/>
          </a:bodyPr>
          <a:lstStyle/>
          <a:p>
            <a:pPr algn="ctr"/>
            <a:r>
              <a:rPr lang="en-US" altLang="zh-CN" sz="4000" dirty="0">
                <a:ln w="0"/>
                <a:solidFill>
                  <a:schemeClr val="tx1">
                    <a:lumMod val="50000"/>
                    <a:lumOff val="50000"/>
                  </a:schemeClr>
                </a:solidFill>
                <a:effectLst>
                  <a:reflection blurRad="6350" stA="53000" endA="300" endPos="35500" dir="5400000" sy="-90000" algn="bl" rotWithShape="0"/>
                </a:effectLst>
              </a:rPr>
              <a:t>Parameter Tuning</a:t>
            </a:r>
            <a:endParaRPr lang="en-US" altLang="zh-CN" sz="4000" b="0" cap="none" spc="0" dirty="0">
              <a:ln w="0"/>
              <a:solidFill>
                <a:schemeClr val="tx1">
                  <a:lumMod val="50000"/>
                  <a:lumOff val="50000"/>
                </a:schemeClr>
              </a:solidFill>
              <a:effectLst>
                <a:reflection blurRad="6350" stA="53000" endA="300" endPos="35500" dir="5400000" sy="-90000" algn="bl" rotWithShape="0"/>
              </a:effectLst>
            </a:endParaRPr>
          </a:p>
        </p:txBody>
      </p:sp>
      <p:grpSp>
        <p:nvGrpSpPr>
          <p:cNvPr id="11" name="Group 10">
            <a:extLst>
              <a:ext uri="{FF2B5EF4-FFF2-40B4-BE49-F238E27FC236}">
                <a16:creationId xmlns:a16="http://schemas.microsoft.com/office/drawing/2014/main" id="{FF17D010-9CD1-4443-AA99-DF6BFC79562F}"/>
              </a:ext>
            </a:extLst>
          </p:cNvPr>
          <p:cNvGrpSpPr/>
          <p:nvPr/>
        </p:nvGrpSpPr>
        <p:grpSpPr>
          <a:xfrm>
            <a:off x="1261403" y="870130"/>
            <a:ext cx="2748536" cy="1025782"/>
            <a:chOff x="1253013" y="758833"/>
            <a:chExt cx="3327377" cy="1261884"/>
          </a:xfrm>
        </p:grpSpPr>
        <p:pic>
          <p:nvPicPr>
            <p:cNvPr id="12" name="图片 8">
              <a:extLst>
                <a:ext uri="{FF2B5EF4-FFF2-40B4-BE49-F238E27FC236}">
                  <a16:creationId xmlns:a16="http://schemas.microsoft.com/office/drawing/2014/main" id="{DCEB536F-3B48-4DA0-9434-C9320951BB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13" name="Rectangle 12">
              <a:extLst>
                <a:ext uri="{FF2B5EF4-FFF2-40B4-BE49-F238E27FC236}">
                  <a16:creationId xmlns:a16="http://schemas.microsoft.com/office/drawing/2014/main" id="{957BFA06-638D-4D0C-B40B-A9B27946CAC3}"/>
                </a:ext>
              </a:extLst>
            </p:cNvPr>
            <p:cNvSpPr/>
            <p:nvPr/>
          </p:nvSpPr>
          <p:spPr>
            <a:xfrm>
              <a:off x="1253014" y="758833"/>
              <a:ext cx="3327376" cy="1261884"/>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Model Building</a:t>
              </a:r>
            </a:p>
            <a:p>
              <a:pPr algn="ctr"/>
              <a:endParaRPr lang="en-US" altLang="zh-CN" sz="2000" dirty="0">
                <a:ln w="0"/>
                <a:gradFill>
                  <a:gsLst>
                    <a:gs pos="21000">
                      <a:srgbClr val="53575C"/>
                    </a:gs>
                    <a:gs pos="88000">
                      <a:srgbClr val="C5C7CA"/>
                    </a:gs>
                  </a:gsLst>
                  <a:lin ang="5400000"/>
                </a:gradFill>
              </a:endParaRP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pic>
        <p:nvPicPr>
          <p:cNvPr id="2" name="Picture 1">
            <a:extLst>
              <a:ext uri="{FF2B5EF4-FFF2-40B4-BE49-F238E27FC236}">
                <a16:creationId xmlns:a16="http://schemas.microsoft.com/office/drawing/2014/main" id="{2BB7B0F6-BCBA-4660-9460-230EB54629D1}"/>
              </a:ext>
            </a:extLst>
          </p:cNvPr>
          <p:cNvPicPr>
            <a:picLocks noChangeAspect="1"/>
          </p:cNvPicPr>
          <p:nvPr/>
        </p:nvPicPr>
        <p:blipFill>
          <a:blip r:embed="rId5"/>
          <a:stretch>
            <a:fillRect/>
          </a:stretch>
        </p:blipFill>
        <p:spPr>
          <a:xfrm>
            <a:off x="1684189" y="1991456"/>
            <a:ext cx="5765202" cy="1708340"/>
          </a:xfrm>
          <a:prstGeom prst="rect">
            <a:avLst/>
          </a:prstGeom>
        </p:spPr>
      </p:pic>
      <p:sp>
        <p:nvSpPr>
          <p:cNvPr id="6" name="TextBox 5">
            <a:extLst>
              <a:ext uri="{FF2B5EF4-FFF2-40B4-BE49-F238E27FC236}">
                <a16:creationId xmlns:a16="http://schemas.microsoft.com/office/drawing/2014/main" id="{B5751AE8-CD54-4F9B-83B8-462EC23DD245}"/>
              </a:ext>
            </a:extLst>
          </p:cNvPr>
          <p:cNvSpPr txBox="1"/>
          <p:nvPr/>
        </p:nvSpPr>
        <p:spPr>
          <a:xfrm>
            <a:off x="1684189" y="3952154"/>
            <a:ext cx="7507951" cy="646331"/>
          </a:xfrm>
          <a:prstGeom prst="rect">
            <a:avLst/>
          </a:prstGeom>
          <a:noFill/>
        </p:spPr>
        <p:txBody>
          <a:bodyPr wrap="square" rtlCol="0">
            <a:spAutoFit/>
          </a:bodyPr>
          <a:lstStyle/>
          <a:p>
            <a:r>
              <a:rPr lang="en-US" altLang="zh-CN" dirty="0" err="1"/>
              <a:t>GridSearchCV</a:t>
            </a:r>
            <a:r>
              <a:rPr lang="en-US" altLang="zh-CN" dirty="0"/>
              <a:t> exhaustively considers all parameter combinations to </a:t>
            </a:r>
          </a:p>
          <a:p>
            <a:r>
              <a:rPr lang="en-US" altLang="zh-CN" dirty="0"/>
              <a:t>search the hyper-parameter for the best cross validation score.</a:t>
            </a:r>
            <a:endParaRPr lang="zh-CN" altLang="en-US" dirty="0"/>
          </a:p>
        </p:txBody>
      </p:sp>
      <p:pic>
        <p:nvPicPr>
          <p:cNvPr id="10" name="Picture 9">
            <a:extLst>
              <a:ext uri="{FF2B5EF4-FFF2-40B4-BE49-F238E27FC236}">
                <a16:creationId xmlns:a16="http://schemas.microsoft.com/office/drawing/2014/main" id="{A5560299-85ED-4F34-A1AB-EF02CFF329A6}"/>
              </a:ext>
            </a:extLst>
          </p:cNvPr>
          <p:cNvPicPr>
            <a:picLocks noChangeAspect="1"/>
          </p:cNvPicPr>
          <p:nvPr/>
        </p:nvPicPr>
        <p:blipFill>
          <a:blip r:embed="rId6"/>
          <a:stretch>
            <a:fillRect/>
          </a:stretch>
        </p:blipFill>
        <p:spPr>
          <a:xfrm>
            <a:off x="7860974" y="1991456"/>
            <a:ext cx="2443162" cy="1487729"/>
          </a:xfrm>
          <a:prstGeom prst="rect">
            <a:avLst/>
          </a:prstGeom>
        </p:spPr>
      </p:pic>
    </p:spTree>
    <p:extLst>
      <p:ext uri="{BB962C8B-B14F-4D97-AF65-F5344CB8AC3E}">
        <p14:creationId xmlns:p14="http://schemas.microsoft.com/office/powerpoint/2010/main" val="220819250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par>
                          <p:cTn id="8" fill="hold">
                            <p:stCondLst>
                              <p:cond delay="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250"/>
                                        <p:tgtEl>
                                          <p:spTgt spid="7"/>
                                        </p:tgtEl>
                                      </p:cBhvr>
                                    </p:animEffect>
                                    <p:anim calcmode="lin" valueType="num">
                                      <p:cBhvr>
                                        <p:cTn id="12" dur="1250" fill="hold"/>
                                        <p:tgtEl>
                                          <p:spTgt spid="7"/>
                                        </p:tgtEl>
                                        <p:attrNameLst>
                                          <p:attrName>ppt_x</p:attrName>
                                        </p:attrNameLst>
                                      </p:cBhvr>
                                      <p:tavLst>
                                        <p:tav tm="0">
                                          <p:val>
                                            <p:strVal val="#ppt_x"/>
                                          </p:val>
                                        </p:tav>
                                        <p:tav tm="100000">
                                          <p:val>
                                            <p:strVal val="#ppt_x"/>
                                          </p:val>
                                        </p:tav>
                                      </p:tavLst>
                                    </p:anim>
                                    <p:anim calcmode="lin" valueType="num">
                                      <p:cBhvr>
                                        <p:cTn id="13" dur="1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 y="-209725"/>
            <a:ext cx="11722880" cy="7510785"/>
          </a:xfrm>
          <a:prstGeom prst="rect">
            <a:avLst/>
          </a:prstGeom>
        </p:spPr>
      </p:pic>
      <p:pic>
        <p:nvPicPr>
          <p:cNvPr id="7" name="图片 1">
            <a:extLst>
              <a:ext uri="{FF2B5EF4-FFF2-40B4-BE49-F238E27FC236}">
                <a16:creationId xmlns:a16="http://schemas.microsoft.com/office/drawing/2014/main" id="{05138CEB-6AA2-4BA9-A107-709E35379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180" y="4915949"/>
            <a:ext cx="4930692" cy="1487728"/>
          </a:xfrm>
          <a:prstGeom prst="rect">
            <a:avLst/>
          </a:prstGeom>
        </p:spPr>
      </p:pic>
      <p:sp>
        <p:nvSpPr>
          <p:cNvPr id="4" name="Rectangle 3">
            <a:extLst>
              <a:ext uri="{FF2B5EF4-FFF2-40B4-BE49-F238E27FC236}">
                <a16:creationId xmlns:a16="http://schemas.microsoft.com/office/drawing/2014/main" id="{70FB51AC-B1E7-4396-9CF4-9C45BE6F9F45}"/>
              </a:ext>
            </a:extLst>
          </p:cNvPr>
          <p:cNvSpPr/>
          <p:nvPr/>
        </p:nvSpPr>
        <p:spPr>
          <a:xfrm>
            <a:off x="0" y="1557798"/>
            <a:ext cx="7337266" cy="400110"/>
          </a:xfrm>
          <a:prstGeom prst="rect">
            <a:avLst/>
          </a:prstGeom>
          <a:noFill/>
        </p:spPr>
        <p:txBody>
          <a:bodyPr wrap="square" lIns="91440" tIns="45720" rIns="91440" bIns="45720">
            <a:spAutoFit/>
          </a:bodyPr>
          <a:lstStyle/>
          <a:p>
            <a:pPr algn="ct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Hard voting VS Soft voting</a:t>
            </a:r>
            <a:endPar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7" name="Rectangle 16">
            <a:extLst>
              <a:ext uri="{FF2B5EF4-FFF2-40B4-BE49-F238E27FC236}">
                <a16:creationId xmlns:a16="http://schemas.microsoft.com/office/drawing/2014/main" id="{F94AF455-0CF6-4686-BAEA-D2CD2C1BF8BC}"/>
              </a:ext>
            </a:extLst>
          </p:cNvPr>
          <p:cNvSpPr/>
          <p:nvPr/>
        </p:nvSpPr>
        <p:spPr>
          <a:xfrm>
            <a:off x="5264087" y="865663"/>
            <a:ext cx="3571812" cy="707886"/>
          </a:xfrm>
          <a:prstGeom prst="rect">
            <a:avLst/>
          </a:prstGeom>
          <a:noFill/>
        </p:spPr>
        <p:txBody>
          <a:bodyPr wrap="none" lIns="91440" tIns="45720" rIns="91440" bIns="45720">
            <a:spAutoFit/>
          </a:bodyPr>
          <a:lstStyle/>
          <a:p>
            <a:pPr algn="ctr"/>
            <a:r>
              <a:rPr lang="en-US" altLang="zh-CN" sz="4000" b="0" cap="none" spc="0" dirty="0" err="1">
                <a:ln w="0"/>
                <a:solidFill>
                  <a:schemeClr val="tx1">
                    <a:lumMod val="50000"/>
                    <a:lumOff val="50000"/>
                  </a:schemeClr>
                </a:solidFill>
                <a:effectLst>
                  <a:reflection blurRad="6350" stA="53000" endA="300" endPos="35500" dir="5400000" sy="-90000" algn="bl" rotWithShape="0"/>
                </a:effectLst>
              </a:rPr>
              <a:t>VotingClassifier</a:t>
            </a:r>
            <a:endParaRPr lang="en-US" altLang="zh-CN" sz="4000" b="0" cap="none" spc="0" dirty="0">
              <a:ln w="0"/>
              <a:solidFill>
                <a:schemeClr val="tx1">
                  <a:lumMod val="50000"/>
                  <a:lumOff val="50000"/>
                </a:schemeClr>
              </a:solidFill>
              <a:effectLst>
                <a:reflection blurRad="6350" stA="53000" endA="300" endPos="35500" dir="5400000" sy="-90000" algn="bl" rotWithShape="0"/>
              </a:effectLst>
            </a:endParaRPr>
          </a:p>
        </p:txBody>
      </p:sp>
      <p:grpSp>
        <p:nvGrpSpPr>
          <p:cNvPr id="11" name="Group 10">
            <a:extLst>
              <a:ext uri="{FF2B5EF4-FFF2-40B4-BE49-F238E27FC236}">
                <a16:creationId xmlns:a16="http://schemas.microsoft.com/office/drawing/2014/main" id="{FF17D010-9CD1-4443-AA99-DF6BFC79562F}"/>
              </a:ext>
            </a:extLst>
          </p:cNvPr>
          <p:cNvGrpSpPr/>
          <p:nvPr/>
        </p:nvGrpSpPr>
        <p:grpSpPr>
          <a:xfrm>
            <a:off x="1261403" y="870130"/>
            <a:ext cx="2748536" cy="1025782"/>
            <a:chOff x="1253013" y="758833"/>
            <a:chExt cx="3327377" cy="1261884"/>
          </a:xfrm>
        </p:grpSpPr>
        <p:pic>
          <p:nvPicPr>
            <p:cNvPr id="12" name="图片 8">
              <a:extLst>
                <a:ext uri="{FF2B5EF4-FFF2-40B4-BE49-F238E27FC236}">
                  <a16:creationId xmlns:a16="http://schemas.microsoft.com/office/drawing/2014/main" id="{DCEB536F-3B48-4DA0-9434-C9320951BB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13" name="Rectangle 12">
              <a:extLst>
                <a:ext uri="{FF2B5EF4-FFF2-40B4-BE49-F238E27FC236}">
                  <a16:creationId xmlns:a16="http://schemas.microsoft.com/office/drawing/2014/main" id="{957BFA06-638D-4D0C-B40B-A9B27946CAC3}"/>
                </a:ext>
              </a:extLst>
            </p:cNvPr>
            <p:cNvSpPr/>
            <p:nvPr/>
          </p:nvSpPr>
          <p:spPr>
            <a:xfrm>
              <a:off x="1253014" y="758833"/>
              <a:ext cx="3327376" cy="1261884"/>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Model Building</a:t>
              </a:r>
            </a:p>
            <a:p>
              <a:pPr algn="ctr"/>
              <a:endParaRPr lang="en-US" altLang="zh-CN" sz="2000" dirty="0">
                <a:ln w="0"/>
                <a:gradFill>
                  <a:gsLst>
                    <a:gs pos="21000">
                      <a:srgbClr val="53575C"/>
                    </a:gs>
                    <a:gs pos="88000">
                      <a:srgbClr val="C5C7CA"/>
                    </a:gs>
                  </a:gsLst>
                  <a:lin ang="5400000"/>
                </a:gradFill>
              </a:endParaRP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pic>
        <p:nvPicPr>
          <p:cNvPr id="14" name="Picture 13">
            <a:extLst>
              <a:ext uri="{FF2B5EF4-FFF2-40B4-BE49-F238E27FC236}">
                <a16:creationId xmlns:a16="http://schemas.microsoft.com/office/drawing/2014/main" id="{F806FC15-2C09-4DEA-894A-45CCD8A88B1E}"/>
              </a:ext>
            </a:extLst>
          </p:cNvPr>
          <p:cNvPicPr/>
          <p:nvPr/>
        </p:nvPicPr>
        <p:blipFill>
          <a:blip r:embed="rId5"/>
          <a:stretch>
            <a:fillRect/>
          </a:stretch>
        </p:blipFill>
        <p:spPr>
          <a:xfrm>
            <a:off x="4299173" y="2109012"/>
            <a:ext cx="5943600" cy="2139950"/>
          </a:xfrm>
          <a:prstGeom prst="rect">
            <a:avLst/>
          </a:prstGeom>
        </p:spPr>
      </p:pic>
      <p:pic>
        <p:nvPicPr>
          <p:cNvPr id="15" name="Picture 14">
            <a:extLst>
              <a:ext uri="{FF2B5EF4-FFF2-40B4-BE49-F238E27FC236}">
                <a16:creationId xmlns:a16="http://schemas.microsoft.com/office/drawing/2014/main" id="{B8D9C0B7-0B46-45D4-99ED-9929628C8510}"/>
              </a:ext>
            </a:extLst>
          </p:cNvPr>
          <p:cNvPicPr/>
          <p:nvPr/>
        </p:nvPicPr>
        <p:blipFill>
          <a:blip r:embed="rId6"/>
          <a:stretch>
            <a:fillRect/>
          </a:stretch>
        </p:blipFill>
        <p:spPr>
          <a:xfrm>
            <a:off x="4299173" y="4538666"/>
            <a:ext cx="5943600" cy="824230"/>
          </a:xfrm>
          <a:prstGeom prst="rect">
            <a:avLst/>
          </a:prstGeom>
        </p:spPr>
      </p:pic>
      <p:sp>
        <p:nvSpPr>
          <p:cNvPr id="2" name="Rectangle 1">
            <a:extLst>
              <a:ext uri="{FF2B5EF4-FFF2-40B4-BE49-F238E27FC236}">
                <a16:creationId xmlns:a16="http://schemas.microsoft.com/office/drawing/2014/main" id="{887CA306-6971-4092-8C29-B62DB7548B96}"/>
              </a:ext>
            </a:extLst>
          </p:cNvPr>
          <p:cNvSpPr/>
          <p:nvPr/>
        </p:nvSpPr>
        <p:spPr>
          <a:xfrm>
            <a:off x="1687814" y="2256861"/>
            <a:ext cx="2552700" cy="2585323"/>
          </a:xfrm>
          <a:prstGeom prst="rect">
            <a:avLst/>
          </a:prstGeom>
        </p:spPr>
        <p:txBody>
          <a:bodyPr wrap="square">
            <a:spAutoFit/>
          </a:bodyPr>
          <a:lstStyle/>
          <a:p>
            <a:r>
              <a:rPr lang="en-US" altLang="zh-CN" kern="0" dirty="0">
                <a:latin typeface="Calibri" panose="020F0502020204030204" pitchFamily="34" charset="0"/>
                <a:ea typeface="DengXian" panose="02010600030101010101" pitchFamily="2" charset="-122"/>
                <a:cs typeface="Arial" panose="020B0604020202020204" pitchFamily="34" charset="0"/>
              </a:rPr>
              <a:t>If 'hard', uses predicted class labels for majority rule voting. </a:t>
            </a:r>
          </a:p>
          <a:p>
            <a:endParaRPr lang="en-US" altLang="zh-CN" kern="0" dirty="0">
              <a:latin typeface="Calibri" panose="020F0502020204030204" pitchFamily="34" charset="0"/>
              <a:ea typeface="DengXian" panose="02010600030101010101" pitchFamily="2" charset="-122"/>
              <a:cs typeface="Arial" panose="020B0604020202020204" pitchFamily="34" charset="0"/>
            </a:endParaRPr>
          </a:p>
          <a:p>
            <a:r>
              <a:rPr lang="en-US" altLang="zh-CN" kern="0" dirty="0">
                <a:latin typeface="Calibri" panose="020F0502020204030204" pitchFamily="34" charset="0"/>
                <a:ea typeface="DengXian" panose="02010600030101010101" pitchFamily="2" charset="-122"/>
                <a:cs typeface="Arial" panose="020B0604020202020204" pitchFamily="34" charset="0"/>
              </a:rPr>
              <a:t>Else if 'soft', predicts the class label based on the argmax of the sums of the predicted probabilities. </a:t>
            </a:r>
            <a:endParaRPr lang="zh-CN" altLang="en-US" dirty="0"/>
          </a:p>
        </p:txBody>
      </p:sp>
    </p:spTree>
    <p:extLst>
      <p:ext uri="{BB962C8B-B14F-4D97-AF65-F5344CB8AC3E}">
        <p14:creationId xmlns:p14="http://schemas.microsoft.com/office/powerpoint/2010/main" val="233810821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par>
                          <p:cTn id="8" fill="hold">
                            <p:stCondLst>
                              <p:cond delay="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250"/>
                                        <p:tgtEl>
                                          <p:spTgt spid="7"/>
                                        </p:tgtEl>
                                      </p:cBhvr>
                                    </p:animEffect>
                                    <p:anim calcmode="lin" valueType="num">
                                      <p:cBhvr>
                                        <p:cTn id="12" dur="1250" fill="hold"/>
                                        <p:tgtEl>
                                          <p:spTgt spid="7"/>
                                        </p:tgtEl>
                                        <p:attrNameLst>
                                          <p:attrName>ppt_x</p:attrName>
                                        </p:attrNameLst>
                                      </p:cBhvr>
                                      <p:tavLst>
                                        <p:tav tm="0">
                                          <p:val>
                                            <p:strVal val="#ppt_x"/>
                                          </p:val>
                                        </p:tav>
                                        <p:tav tm="100000">
                                          <p:val>
                                            <p:strVal val="#ppt_x"/>
                                          </p:val>
                                        </p:tav>
                                      </p:tavLst>
                                    </p:anim>
                                    <p:anim calcmode="lin" valueType="num">
                                      <p:cBhvr>
                                        <p:cTn id="13" dur="1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473" y="232882"/>
            <a:ext cx="9733247" cy="6532386"/>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2554" y="4459326"/>
            <a:ext cx="8065211" cy="1746874"/>
          </a:xfrm>
          <a:prstGeom prst="rect">
            <a:avLst/>
          </a:prstGeom>
        </p:spPr>
      </p:pic>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472" y="1018539"/>
            <a:ext cx="3779771" cy="3743659"/>
          </a:xfrm>
          <a:prstGeom prst="rect">
            <a:avLst/>
          </a:prstGeom>
        </p:spPr>
      </p:pic>
      <p:sp>
        <p:nvSpPr>
          <p:cNvPr id="2" name="Rectangle 1">
            <a:extLst>
              <a:ext uri="{FF2B5EF4-FFF2-40B4-BE49-F238E27FC236}">
                <a16:creationId xmlns:a16="http://schemas.microsoft.com/office/drawing/2014/main" id="{6DCF24F0-A68B-4DB9-98C7-606AB1B174CA}"/>
              </a:ext>
            </a:extLst>
          </p:cNvPr>
          <p:cNvSpPr/>
          <p:nvPr/>
        </p:nvSpPr>
        <p:spPr>
          <a:xfrm>
            <a:off x="4433525" y="2342495"/>
            <a:ext cx="3324949" cy="923330"/>
          </a:xfrm>
          <a:prstGeom prst="rect">
            <a:avLst/>
          </a:prstGeom>
          <a:noFill/>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27867143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1000" fill="hold"/>
                                        <p:tgtEl>
                                          <p:spTgt spid="34"/>
                                        </p:tgtEl>
                                        <p:attrNameLst>
                                          <p:attrName>ppt_w</p:attrName>
                                        </p:attrNameLst>
                                      </p:cBhvr>
                                      <p:tavLst>
                                        <p:tav tm="0">
                                          <p:val>
                                            <p:fltVal val="0"/>
                                          </p:val>
                                        </p:tav>
                                        <p:tav tm="100000">
                                          <p:val>
                                            <p:strVal val="#ppt_w"/>
                                          </p:val>
                                        </p:tav>
                                      </p:tavLst>
                                    </p:anim>
                                    <p:anim calcmode="lin" valueType="num">
                                      <p:cBhvr>
                                        <p:cTn id="20" dur="1000" fill="hold"/>
                                        <p:tgtEl>
                                          <p:spTgt spid="34"/>
                                        </p:tgtEl>
                                        <p:attrNameLst>
                                          <p:attrName>ppt_h</p:attrName>
                                        </p:attrNameLst>
                                      </p:cBhvr>
                                      <p:tavLst>
                                        <p:tav tm="0">
                                          <p:val>
                                            <p:fltVal val="0"/>
                                          </p:val>
                                        </p:tav>
                                        <p:tav tm="100000">
                                          <p:val>
                                            <p:strVal val="#ppt_h"/>
                                          </p:val>
                                        </p:tav>
                                      </p:tavLst>
                                    </p:anim>
                                    <p:anim calcmode="lin" valueType="num">
                                      <p:cBhvr>
                                        <p:cTn id="21" dur="1000" fill="hold"/>
                                        <p:tgtEl>
                                          <p:spTgt spid="34"/>
                                        </p:tgtEl>
                                        <p:attrNameLst>
                                          <p:attrName>style.rotation</p:attrName>
                                        </p:attrNameLst>
                                      </p:cBhvr>
                                      <p:tavLst>
                                        <p:tav tm="0">
                                          <p:val>
                                            <p:fltVal val="90"/>
                                          </p:val>
                                        </p:tav>
                                        <p:tav tm="100000">
                                          <p:val>
                                            <p:fltVal val="0"/>
                                          </p:val>
                                        </p:tav>
                                      </p:tavLst>
                                    </p:anim>
                                    <p:animEffect transition="in" filter="fade">
                                      <p:cBhvr>
                                        <p:cTn id="2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a:extLst>
              <a:ext uri="{FF2B5EF4-FFF2-40B4-BE49-F238E27FC236}">
                <a16:creationId xmlns:a16="http://schemas.microsoft.com/office/drawing/2014/main" id="{5329DD83-E58F-4EB2-BC7E-169DADC16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692" y="1267437"/>
            <a:ext cx="3311622" cy="3422009"/>
          </a:xfrm>
          <a:prstGeom prst="rect">
            <a:avLst/>
          </a:prstGeom>
        </p:spPr>
      </p:pic>
      <p:sp>
        <p:nvSpPr>
          <p:cNvPr id="4" name="Rectangle 3">
            <a:extLst>
              <a:ext uri="{FF2B5EF4-FFF2-40B4-BE49-F238E27FC236}">
                <a16:creationId xmlns:a16="http://schemas.microsoft.com/office/drawing/2014/main" id="{B1713644-F8FA-46FF-B4B8-AE96D8DE3A30}"/>
              </a:ext>
            </a:extLst>
          </p:cNvPr>
          <p:cNvSpPr/>
          <p:nvPr/>
        </p:nvSpPr>
        <p:spPr>
          <a:xfrm>
            <a:off x="4652136" y="1981731"/>
            <a:ext cx="5759999" cy="276998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dirty="0">
                <a:ln w="0"/>
                <a:solidFill>
                  <a:schemeClr val="tx1">
                    <a:lumMod val="50000"/>
                    <a:lumOff val="50000"/>
                  </a:schemeClr>
                </a:solidFill>
                <a:effectLst>
                  <a:reflection blurRad="6350" stA="53000" endA="300" endPos="35500" dir="5400000" sy="-90000" algn="bl" rotWithShape="0"/>
                </a:effectLst>
              </a:rPr>
              <a:t>Business</a:t>
            </a:r>
          </a:p>
          <a:p>
            <a:pPr algn="ctr"/>
            <a:r>
              <a:rPr lang="en-US" altLang="zh-CN" sz="5400" dirty="0">
                <a:ln w="0"/>
                <a:solidFill>
                  <a:schemeClr val="tx1">
                    <a:lumMod val="50000"/>
                    <a:lumOff val="50000"/>
                  </a:schemeClr>
                </a:solidFill>
                <a:effectLst>
                  <a:reflection blurRad="6350" stA="53000" endA="300" endPos="35500" dir="5400000" sy="-90000" algn="bl" rotWithShape="0"/>
                </a:effectLst>
              </a:rPr>
              <a:t>Understanding</a:t>
            </a:r>
          </a:p>
          <a:p>
            <a:pPr algn="ctr"/>
            <a:endParaRPr lang="zh-CN" altLang="en-US" sz="6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86711611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5" y="-217345"/>
            <a:ext cx="11722880" cy="7510785"/>
          </a:xfrm>
          <a:prstGeom prst="rect">
            <a:avLst/>
          </a:prstGeom>
        </p:spPr>
      </p:pic>
      <p:grpSp>
        <p:nvGrpSpPr>
          <p:cNvPr id="13" name="Group 12">
            <a:extLst>
              <a:ext uri="{FF2B5EF4-FFF2-40B4-BE49-F238E27FC236}">
                <a16:creationId xmlns:a16="http://schemas.microsoft.com/office/drawing/2014/main" id="{936AF1F8-8294-489B-AAED-027525C676F9}"/>
              </a:ext>
            </a:extLst>
          </p:cNvPr>
          <p:cNvGrpSpPr/>
          <p:nvPr/>
        </p:nvGrpSpPr>
        <p:grpSpPr>
          <a:xfrm>
            <a:off x="1261402" y="884668"/>
            <a:ext cx="3397541" cy="954107"/>
            <a:chOff x="1253013" y="758833"/>
            <a:chExt cx="3397541" cy="954107"/>
          </a:xfrm>
        </p:grpSpPr>
        <p:pic>
          <p:nvPicPr>
            <p:cNvPr id="14" name="图片 8">
              <a:extLst>
                <a:ext uri="{FF2B5EF4-FFF2-40B4-BE49-F238E27FC236}">
                  <a16:creationId xmlns:a16="http://schemas.microsoft.com/office/drawing/2014/main" id="{DB1A20DA-3037-4855-BDD5-B47DB9D00F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15" name="Rectangle 14">
              <a:extLst>
                <a:ext uri="{FF2B5EF4-FFF2-40B4-BE49-F238E27FC236}">
                  <a16:creationId xmlns:a16="http://schemas.microsoft.com/office/drawing/2014/main" id="{3B7AAFE9-A68A-4144-9492-18706378D21E}"/>
                </a:ext>
              </a:extLst>
            </p:cNvPr>
            <p:cNvSpPr/>
            <p:nvPr/>
          </p:nvSpPr>
          <p:spPr>
            <a:xfrm>
              <a:off x="1253013" y="758833"/>
              <a:ext cx="3397541" cy="954107"/>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Business Understanding</a:t>
              </a: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pic>
        <p:nvPicPr>
          <p:cNvPr id="27" name="Picture 2" descr="C:\Users\Administrator\Desktop\中国风素材\56cac3e4c2dee_1024.jpg">
            <a:extLst>
              <a:ext uri="{FF2B5EF4-FFF2-40B4-BE49-F238E27FC236}">
                <a16:creationId xmlns:a16="http://schemas.microsoft.com/office/drawing/2014/main" id="{8D86617F-C85C-4C57-A3BA-FE9AA58BB99E}"/>
              </a:ext>
            </a:extLst>
          </p:cNvPr>
          <p:cNvPicPr>
            <a:picLocks noChangeAspect="1" noChangeArrowheads="1"/>
          </p:cNvPicPr>
          <p:nvPr/>
        </p:nvPicPr>
        <p:blipFill rotWithShape="1">
          <a:blip r:embed="rId4">
            <a:clrChange>
              <a:clrFrom>
                <a:srgbClr val="F3F3F3"/>
              </a:clrFrom>
              <a:clrTo>
                <a:srgbClr val="F3F3F3">
                  <a:alpha val="0"/>
                </a:srgbClr>
              </a:clrTo>
            </a:clrChang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44444"/>
          <a:stretch/>
        </p:blipFill>
        <p:spPr bwMode="auto">
          <a:xfrm>
            <a:off x="1161148" y="4135111"/>
            <a:ext cx="9396597" cy="253216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25">
            <a:extLst>
              <a:ext uri="{FF2B5EF4-FFF2-40B4-BE49-F238E27FC236}">
                <a16:creationId xmlns:a16="http://schemas.microsoft.com/office/drawing/2014/main" id="{76C66FE4-B941-49F6-8ACC-57AD967B74F1}"/>
              </a:ext>
            </a:extLst>
          </p:cNvPr>
          <p:cNvGrpSpPr/>
          <p:nvPr/>
        </p:nvGrpSpPr>
        <p:grpSpPr>
          <a:xfrm>
            <a:off x="1543082" y="1956004"/>
            <a:ext cx="1969177" cy="2006396"/>
            <a:chOff x="2545003" y="1739434"/>
            <a:chExt cx="2643860" cy="2969317"/>
          </a:xfrm>
        </p:grpSpPr>
        <p:pic>
          <p:nvPicPr>
            <p:cNvPr id="11" name="Picture 2" descr="C:\Users\Administrator\Desktop\中国风素材\20661287_205529056000_2.jpg">
              <a:extLst>
                <a:ext uri="{FF2B5EF4-FFF2-40B4-BE49-F238E27FC236}">
                  <a16:creationId xmlns:a16="http://schemas.microsoft.com/office/drawing/2014/main" id="{B7E0F05B-08CC-4516-AEE2-DD0BD8C52F6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9826" t="5735" r="6328"/>
            <a:stretch/>
          </p:blipFill>
          <p:spPr bwMode="auto">
            <a:xfrm>
              <a:off x="2545003" y="1739434"/>
              <a:ext cx="2129948" cy="2969317"/>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9">
              <a:extLst>
                <a:ext uri="{FF2B5EF4-FFF2-40B4-BE49-F238E27FC236}">
                  <a16:creationId xmlns:a16="http://schemas.microsoft.com/office/drawing/2014/main" id="{B5DAFAD3-D7E5-46EC-9C37-1BEED23A84A2}"/>
                </a:ext>
              </a:extLst>
            </p:cNvPr>
            <p:cNvSpPr/>
            <p:nvPr/>
          </p:nvSpPr>
          <p:spPr>
            <a:xfrm>
              <a:off x="2545003" y="2064890"/>
              <a:ext cx="2643860" cy="2643861"/>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icture 17">
            <a:extLst>
              <a:ext uri="{FF2B5EF4-FFF2-40B4-BE49-F238E27FC236}">
                <a16:creationId xmlns:a16="http://schemas.microsoft.com/office/drawing/2014/main" id="{13C9177E-7BCE-4362-A0E5-4C24D4A1FEC4}"/>
              </a:ext>
            </a:extLst>
          </p:cNvPr>
          <p:cNvPicPr/>
          <p:nvPr/>
        </p:nvPicPr>
        <p:blipFill>
          <a:blip r:embed="rId7"/>
          <a:stretch>
            <a:fillRect/>
          </a:stretch>
        </p:blipFill>
        <p:spPr>
          <a:xfrm>
            <a:off x="3798245" y="1493520"/>
            <a:ext cx="6473515" cy="3024740"/>
          </a:xfrm>
          <a:prstGeom prst="rect">
            <a:avLst/>
          </a:prstGeom>
        </p:spPr>
      </p:pic>
    </p:spTree>
    <p:extLst>
      <p:ext uri="{BB962C8B-B14F-4D97-AF65-F5344CB8AC3E}">
        <p14:creationId xmlns:p14="http://schemas.microsoft.com/office/powerpoint/2010/main" val="30471181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250"/>
                                        <p:tgtEl>
                                          <p:spTgt spid="27"/>
                                        </p:tgtEl>
                                      </p:cBhvr>
                                    </p:animEffect>
                                    <p:anim calcmode="lin" valueType="num">
                                      <p:cBhvr>
                                        <p:cTn id="11" dur="1250" fill="hold"/>
                                        <p:tgtEl>
                                          <p:spTgt spid="27"/>
                                        </p:tgtEl>
                                        <p:attrNameLst>
                                          <p:attrName>ppt_x</p:attrName>
                                        </p:attrNameLst>
                                      </p:cBhvr>
                                      <p:tavLst>
                                        <p:tav tm="0">
                                          <p:val>
                                            <p:strVal val="#ppt_x"/>
                                          </p:val>
                                        </p:tav>
                                        <p:tav tm="100000">
                                          <p:val>
                                            <p:strVal val="#ppt_x"/>
                                          </p:val>
                                        </p:tav>
                                      </p:tavLst>
                                    </p:anim>
                                    <p:anim calcmode="lin" valueType="num">
                                      <p:cBhvr>
                                        <p:cTn id="12" dur="125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D8BF81-C92A-420E-9909-6ADB36C73B14}"/>
              </a:ext>
            </a:extLst>
          </p:cNvPr>
          <p:cNvSpPr/>
          <p:nvPr/>
        </p:nvSpPr>
        <p:spPr>
          <a:xfrm>
            <a:off x="4814013" y="2044005"/>
            <a:ext cx="5759999" cy="276998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dirty="0">
                <a:ln w="0"/>
                <a:solidFill>
                  <a:schemeClr val="tx1">
                    <a:lumMod val="50000"/>
                    <a:lumOff val="50000"/>
                  </a:schemeClr>
                </a:solidFill>
                <a:effectLst>
                  <a:reflection blurRad="6350" stA="53000" endA="300" endPos="35500" dir="5400000" sy="-90000" algn="bl" rotWithShape="0"/>
                </a:effectLst>
              </a:rPr>
              <a:t>Data Exploratory Analysis  </a:t>
            </a:r>
          </a:p>
          <a:p>
            <a:pPr algn="ctr"/>
            <a:endParaRPr lang="zh-CN" altLang="en-US" sz="6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grpSp>
        <p:nvGrpSpPr>
          <p:cNvPr id="4" name="组合 5">
            <a:extLst>
              <a:ext uri="{FF2B5EF4-FFF2-40B4-BE49-F238E27FC236}">
                <a16:creationId xmlns:a16="http://schemas.microsoft.com/office/drawing/2014/main" id="{67B32820-B2EB-4CD8-A2CE-3ADD49946295}"/>
              </a:ext>
            </a:extLst>
          </p:cNvPr>
          <p:cNvGrpSpPr>
            <a:grpSpLocks noChangeAspect="1"/>
          </p:cNvGrpSpPr>
          <p:nvPr/>
        </p:nvGrpSpPr>
        <p:grpSpPr>
          <a:xfrm>
            <a:off x="1472187" y="1176055"/>
            <a:ext cx="3986669" cy="3637939"/>
            <a:chOff x="1207913" y="1694260"/>
            <a:chExt cx="1969350" cy="1850452"/>
          </a:xfrm>
        </p:grpSpPr>
        <p:sp>
          <p:nvSpPr>
            <p:cNvPr id="5" name="Freeform 45">
              <a:extLst>
                <a:ext uri="{FF2B5EF4-FFF2-40B4-BE49-F238E27FC236}">
                  <a16:creationId xmlns:a16="http://schemas.microsoft.com/office/drawing/2014/main" id="{125AD190-2CBB-4744-9834-2DFDC6C047E8}"/>
                </a:ext>
              </a:extLst>
            </p:cNvPr>
            <p:cNvSpPr>
              <a:spLocks noEditPoints="1"/>
            </p:cNvSpPr>
            <p:nvPr/>
          </p:nvSpPr>
          <p:spPr bwMode="auto">
            <a:xfrm>
              <a:off x="1207913" y="1694260"/>
              <a:ext cx="1969350" cy="1850452"/>
            </a:xfrm>
            <a:custGeom>
              <a:avLst/>
              <a:gdLst>
                <a:gd name="T0" fmla="*/ 59 w 166"/>
                <a:gd name="T1" fmla="*/ 10 h 176"/>
                <a:gd name="T2" fmla="*/ 60 w 166"/>
                <a:gd name="T3" fmla="*/ 20 h 176"/>
                <a:gd name="T4" fmla="*/ 67 w 166"/>
                <a:gd name="T5" fmla="*/ 33 h 176"/>
                <a:gd name="T6" fmla="*/ 16 w 166"/>
                <a:gd name="T7" fmla="*/ 51 h 176"/>
                <a:gd name="T8" fmla="*/ 1 w 166"/>
                <a:gd name="T9" fmla="*/ 55 h 176"/>
                <a:gd name="T10" fmla="*/ 136 w 166"/>
                <a:gd name="T11" fmla="*/ 67 h 176"/>
                <a:gd name="T12" fmla="*/ 139 w 166"/>
                <a:gd name="T13" fmla="*/ 74 h 176"/>
                <a:gd name="T14" fmla="*/ 143 w 166"/>
                <a:gd name="T15" fmla="*/ 86 h 176"/>
                <a:gd name="T16" fmla="*/ 74 w 166"/>
                <a:gd name="T17" fmla="*/ 99 h 176"/>
                <a:gd name="T18" fmla="*/ 30 w 166"/>
                <a:gd name="T19" fmla="*/ 106 h 176"/>
                <a:gd name="T20" fmla="*/ 26 w 166"/>
                <a:gd name="T21" fmla="*/ 119 h 176"/>
                <a:gd name="T22" fmla="*/ 109 w 166"/>
                <a:gd name="T23" fmla="*/ 125 h 176"/>
                <a:gd name="T24" fmla="*/ 100 w 166"/>
                <a:gd name="T25" fmla="*/ 129 h 176"/>
                <a:gd name="T26" fmla="*/ 126 w 166"/>
                <a:gd name="T27" fmla="*/ 137 h 176"/>
                <a:gd name="T28" fmla="*/ 142 w 166"/>
                <a:gd name="T29" fmla="*/ 145 h 176"/>
                <a:gd name="T30" fmla="*/ 137 w 166"/>
                <a:gd name="T31" fmla="*/ 150 h 176"/>
                <a:gd name="T32" fmla="*/ 44 w 166"/>
                <a:gd name="T33" fmla="*/ 156 h 176"/>
                <a:gd name="T34" fmla="*/ 50 w 166"/>
                <a:gd name="T35" fmla="*/ 164 h 176"/>
                <a:gd name="T36" fmla="*/ 77 w 166"/>
                <a:gd name="T37" fmla="*/ 172 h 176"/>
                <a:gd name="T38" fmla="*/ 92 w 166"/>
                <a:gd name="T39" fmla="*/ 9 h 176"/>
                <a:gd name="T40" fmla="*/ 127 w 166"/>
                <a:gd name="T41" fmla="*/ 59 h 176"/>
                <a:gd name="T42" fmla="*/ 55 w 166"/>
                <a:gd name="T43" fmla="*/ 33 h 176"/>
                <a:gd name="T44" fmla="*/ 30 w 166"/>
                <a:gd name="T45" fmla="*/ 64 h 176"/>
                <a:gd name="T46" fmla="*/ 61 w 166"/>
                <a:gd name="T47" fmla="*/ 136 h 176"/>
                <a:gd name="T48" fmla="*/ 39 w 166"/>
                <a:gd name="T49" fmla="*/ 117 h 176"/>
                <a:gd name="T50" fmla="*/ 91 w 166"/>
                <a:gd name="T51" fmla="*/ 115 h 176"/>
                <a:gd name="T52" fmla="*/ 104 w 166"/>
                <a:gd name="T53" fmla="*/ 120 h 176"/>
                <a:gd name="T54" fmla="*/ 133 w 166"/>
                <a:gd name="T55" fmla="*/ 107 h 176"/>
                <a:gd name="T56" fmla="*/ 134 w 166"/>
                <a:gd name="T57" fmla="*/ 81 h 176"/>
                <a:gd name="T58" fmla="*/ 24 w 166"/>
                <a:gd name="T59" fmla="*/ 73 h 176"/>
                <a:gd name="T60" fmla="*/ 120 w 166"/>
                <a:gd name="T61" fmla="*/ 78 h 176"/>
                <a:gd name="T62" fmla="*/ 113 w 166"/>
                <a:gd name="T63" fmla="*/ 99 h 176"/>
                <a:gd name="T64" fmla="*/ 110 w 166"/>
                <a:gd name="T65" fmla="*/ 62 h 176"/>
                <a:gd name="T66" fmla="*/ 112 w 166"/>
                <a:gd name="T67" fmla="*/ 50 h 176"/>
                <a:gd name="T68" fmla="*/ 95 w 166"/>
                <a:gd name="T69" fmla="*/ 78 h 176"/>
                <a:gd name="T70" fmla="*/ 93 w 166"/>
                <a:gd name="T71" fmla="*/ 45 h 176"/>
                <a:gd name="T72" fmla="*/ 45 w 166"/>
                <a:gd name="T73" fmla="*/ 81 h 176"/>
                <a:gd name="T74" fmla="*/ 64 w 166"/>
                <a:gd name="T75" fmla="*/ 86 h 176"/>
                <a:gd name="T76" fmla="*/ 76 w 166"/>
                <a:gd name="T77" fmla="*/ 88 h 176"/>
                <a:gd name="T78" fmla="*/ 55 w 166"/>
                <a:gd name="T79" fmla="*/ 106 h 176"/>
                <a:gd name="T80" fmla="*/ 38 w 166"/>
                <a:gd name="T81" fmla="*/ 68 h 176"/>
                <a:gd name="T82" fmla="*/ 54 w 166"/>
                <a:gd name="T83" fmla="*/ 66 h 176"/>
                <a:gd name="T84" fmla="*/ 53 w 166"/>
                <a:gd name="T85" fmla="*/ 83 h 176"/>
                <a:gd name="T86" fmla="*/ 70 w 166"/>
                <a:gd name="T87" fmla="*/ 66 h 176"/>
                <a:gd name="T88" fmla="*/ 82 w 166"/>
                <a:gd name="T89" fmla="*/ 76 h 176"/>
                <a:gd name="T90" fmla="*/ 90 w 166"/>
                <a:gd name="T91" fmla="*/ 82 h 176"/>
                <a:gd name="T92" fmla="*/ 60 w 166"/>
                <a:gd name="T93" fmla="*/ 39 h 176"/>
                <a:gd name="T94" fmla="*/ 31 w 166"/>
                <a:gd name="T95" fmla="*/ 89 h 176"/>
                <a:gd name="T96" fmla="*/ 42 w 166"/>
                <a:gd name="T97" fmla="*/ 104 h 176"/>
                <a:gd name="T98" fmla="*/ 68 w 166"/>
                <a:gd name="T99" fmla="*/ 128 h 176"/>
                <a:gd name="T100" fmla="*/ 91 w 166"/>
                <a:gd name="T101" fmla="*/ 96 h 176"/>
                <a:gd name="T102" fmla="*/ 107 w 166"/>
                <a:gd name="T103" fmla="*/ 96 h 176"/>
                <a:gd name="T104" fmla="*/ 122 w 166"/>
                <a:gd name="T105" fmla="*/ 101 h 176"/>
                <a:gd name="T106" fmla="*/ 124 w 166"/>
                <a:gd name="T107" fmla="*/ 88 h 176"/>
                <a:gd name="T108" fmla="*/ 21 w 166"/>
                <a:gd name="T109" fmla="*/ 61 h 176"/>
                <a:gd name="T110" fmla="*/ 30 w 166"/>
                <a:gd name="T111" fmla="*/ 47 h 176"/>
                <a:gd name="T112" fmla="*/ 20 w 166"/>
                <a:gd name="T113" fmla="*/ 97 h 176"/>
                <a:gd name="T114" fmla="*/ 20 w 166"/>
                <a:gd name="T115" fmla="*/ 120 h 176"/>
                <a:gd name="T116" fmla="*/ 72 w 166"/>
                <a:gd name="T117" fmla="*/ 151 h 176"/>
                <a:gd name="T118" fmla="*/ 39 w 166"/>
                <a:gd name="T119" fmla="*/ 132 h 176"/>
                <a:gd name="T120" fmla="*/ 86 w 166"/>
                <a:gd name="T121" fmla="*/ 134 h 176"/>
                <a:gd name="T122" fmla="*/ 35 w 166"/>
                <a:gd name="T123" fmla="*/ 151 h 176"/>
                <a:gd name="T124" fmla="*/ 110 w 166"/>
                <a:gd name="T125" fmla="*/ 2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176">
                  <a:moveTo>
                    <a:pt x="40" y="1"/>
                  </a:moveTo>
                  <a:cubicBezTo>
                    <a:pt x="40" y="1"/>
                    <a:pt x="40" y="1"/>
                    <a:pt x="40" y="0"/>
                  </a:cubicBezTo>
                  <a:cubicBezTo>
                    <a:pt x="40" y="1"/>
                    <a:pt x="39" y="1"/>
                    <a:pt x="39" y="1"/>
                  </a:cubicBezTo>
                  <a:cubicBezTo>
                    <a:pt x="39" y="1"/>
                    <a:pt x="39" y="1"/>
                    <a:pt x="40" y="1"/>
                  </a:cubicBezTo>
                  <a:cubicBezTo>
                    <a:pt x="40" y="1"/>
                    <a:pt x="40" y="1"/>
                    <a:pt x="40" y="1"/>
                  </a:cubicBezTo>
                  <a:close/>
                  <a:moveTo>
                    <a:pt x="74" y="2"/>
                  </a:moveTo>
                  <a:cubicBezTo>
                    <a:pt x="75" y="1"/>
                    <a:pt x="76" y="3"/>
                    <a:pt x="78" y="2"/>
                  </a:cubicBezTo>
                  <a:cubicBezTo>
                    <a:pt x="77" y="1"/>
                    <a:pt x="74" y="1"/>
                    <a:pt x="73" y="2"/>
                  </a:cubicBezTo>
                  <a:cubicBezTo>
                    <a:pt x="72" y="1"/>
                    <a:pt x="72" y="1"/>
                    <a:pt x="71" y="1"/>
                  </a:cubicBezTo>
                  <a:cubicBezTo>
                    <a:pt x="71" y="0"/>
                    <a:pt x="69" y="0"/>
                    <a:pt x="70" y="2"/>
                  </a:cubicBezTo>
                  <a:cubicBezTo>
                    <a:pt x="71" y="2"/>
                    <a:pt x="73" y="1"/>
                    <a:pt x="74" y="2"/>
                  </a:cubicBezTo>
                  <a:close/>
                  <a:moveTo>
                    <a:pt x="37" y="2"/>
                  </a:moveTo>
                  <a:cubicBezTo>
                    <a:pt x="37" y="2"/>
                    <a:pt x="36" y="2"/>
                    <a:pt x="37" y="2"/>
                  </a:cubicBezTo>
                  <a:cubicBezTo>
                    <a:pt x="37" y="2"/>
                    <a:pt x="37" y="2"/>
                    <a:pt x="37" y="2"/>
                  </a:cubicBezTo>
                  <a:close/>
                  <a:moveTo>
                    <a:pt x="57" y="3"/>
                  </a:moveTo>
                  <a:cubicBezTo>
                    <a:pt x="58" y="3"/>
                    <a:pt x="59" y="3"/>
                    <a:pt x="60" y="2"/>
                  </a:cubicBezTo>
                  <a:cubicBezTo>
                    <a:pt x="60" y="2"/>
                    <a:pt x="61" y="3"/>
                    <a:pt x="61" y="2"/>
                  </a:cubicBezTo>
                  <a:cubicBezTo>
                    <a:pt x="60" y="2"/>
                    <a:pt x="58" y="2"/>
                    <a:pt x="57" y="3"/>
                  </a:cubicBezTo>
                  <a:cubicBezTo>
                    <a:pt x="56" y="2"/>
                    <a:pt x="55" y="3"/>
                    <a:pt x="54" y="3"/>
                  </a:cubicBezTo>
                  <a:cubicBezTo>
                    <a:pt x="54" y="3"/>
                    <a:pt x="54" y="3"/>
                    <a:pt x="54" y="3"/>
                  </a:cubicBezTo>
                  <a:cubicBezTo>
                    <a:pt x="55" y="4"/>
                    <a:pt x="56" y="3"/>
                    <a:pt x="57" y="3"/>
                  </a:cubicBezTo>
                  <a:close/>
                  <a:moveTo>
                    <a:pt x="73" y="2"/>
                  </a:moveTo>
                  <a:cubicBezTo>
                    <a:pt x="73" y="2"/>
                    <a:pt x="73" y="2"/>
                    <a:pt x="73" y="2"/>
                  </a:cubicBezTo>
                  <a:cubicBezTo>
                    <a:pt x="72" y="3"/>
                    <a:pt x="73" y="2"/>
                    <a:pt x="73" y="2"/>
                  </a:cubicBezTo>
                  <a:close/>
                  <a:moveTo>
                    <a:pt x="35" y="3"/>
                  </a:moveTo>
                  <a:cubicBezTo>
                    <a:pt x="35" y="3"/>
                    <a:pt x="34" y="3"/>
                    <a:pt x="34" y="3"/>
                  </a:cubicBezTo>
                  <a:cubicBezTo>
                    <a:pt x="34" y="3"/>
                    <a:pt x="35" y="3"/>
                    <a:pt x="35" y="3"/>
                  </a:cubicBezTo>
                  <a:close/>
                  <a:moveTo>
                    <a:pt x="52" y="4"/>
                  </a:moveTo>
                  <a:cubicBezTo>
                    <a:pt x="53" y="4"/>
                    <a:pt x="53" y="3"/>
                    <a:pt x="53" y="3"/>
                  </a:cubicBezTo>
                  <a:cubicBezTo>
                    <a:pt x="53" y="3"/>
                    <a:pt x="53" y="3"/>
                    <a:pt x="52" y="3"/>
                  </a:cubicBezTo>
                  <a:cubicBezTo>
                    <a:pt x="52" y="4"/>
                    <a:pt x="53" y="4"/>
                    <a:pt x="52" y="4"/>
                  </a:cubicBezTo>
                  <a:close/>
                  <a:moveTo>
                    <a:pt x="33" y="4"/>
                  </a:moveTo>
                  <a:cubicBezTo>
                    <a:pt x="33" y="4"/>
                    <a:pt x="33" y="4"/>
                    <a:pt x="33" y="4"/>
                  </a:cubicBezTo>
                  <a:cubicBezTo>
                    <a:pt x="33" y="4"/>
                    <a:pt x="34" y="4"/>
                    <a:pt x="33" y="4"/>
                  </a:cubicBezTo>
                  <a:close/>
                  <a:moveTo>
                    <a:pt x="34" y="11"/>
                  </a:moveTo>
                  <a:cubicBezTo>
                    <a:pt x="35" y="10"/>
                    <a:pt x="37" y="10"/>
                    <a:pt x="38" y="9"/>
                  </a:cubicBezTo>
                  <a:cubicBezTo>
                    <a:pt x="39" y="9"/>
                    <a:pt x="40" y="9"/>
                    <a:pt x="41" y="8"/>
                  </a:cubicBezTo>
                  <a:cubicBezTo>
                    <a:pt x="42" y="8"/>
                    <a:pt x="42" y="8"/>
                    <a:pt x="43" y="7"/>
                  </a:cubicBezTo>
                  <a:cubicBezTo>
                    <a:pt x="44" y="7"/>
                    <a:pt x="45" y="6"/>
                    <a:pt x="46" y="6"/>
                  </a:cubicBezTo>
                  <a:cubicBezTo>
                    <a:pt x="46" y="6"/>
                    <a:pt x="47" y="5"/>
                    <a:pt x="47" y="5"/>
                  </a:cubicBezTo>
                  <a:cubicBezTo>
                    <a:pt x="48" y="5"/>
                    <a:pt x="48" y="6"/>
                    <a:pt x="48" y="6"/>
                  </a:cubicBezTo>
                  <a:cubicBezTo>
                    <a:pt x="49" y="4"/>
                    <a:pt x="51" y="5"/>
                    <a:pt x="52" y="4"/>
                  </a:cubicBezTo>
                  <a:cubicBezTo>
                    <a:pt x="51" y="3"/>
                    <a:pt x="49" y="5"/>
                    <a:pt x="48" y="5"/>
                  </a:cubicBezTo>
                  <a:cubicBezTo>
                    <a:pt x="47" y="5"/>
                    <a:pt x="46" y="6"/>
                    <a:pt x="44" y="6"/>
                  </a:cubicBezTo>
                  <a:cubicBezTo>
                    <a:pt x="44" y="6"/>
                    <a:pt x="43" y="6"/>
                    <a:pt x="42" y="7"/>
                  </a:cubicBezTo>
                  <a:cubicBezTo>
                    <a:pt x="42" y="7"/>
                    <a:pt x="42" y="7"/>
                    <a:pt x="41" y="7"/>
                  </a:cubicBezTo>
                  <a:cubicBezTo>
                    <a:pt x="40" y="8"/>
                    <a:pt x="40" y="8"/>
                    <a:pt x="39" y="8"/>
                  </a:cubicBezTo>
                  <a:cubicBezTo>
                    <a:pt x="38" y="8"/>
                    <a:pt x="37" y="9"/>
                    <a:pt x="36" y="9"/>
                  </a:cubicBezTo>
                  <a:cubicBezTo>
                    <a:pt x="36" y="9"/>
                    <a:pt x="36" y="9"/>
                    <a:pt x="36" y="9"/>
                  </a:cubicBezTo>
                  <a:cubicBezTo>
                    <a:pt x="35" y="10"/>
                    <a:pt x="34" y="10"/>
                    <a:pt x="34" y="11"/>
                  </a:cubicBezTo>
                  <a:close/>
                  <a:moveTo>
                    <a:pt x="32" y="4"/>
                  </a:moveTo>
                  <a:cubicBezTo>
                    <a:pt x="32" y="4"/>
                    <a:pt x="31" y="4"/>
                    <a:pt x="31" y="5"/>
                  </a:cubicBezTo>
                  <a:cubicBezTo>
                    <a:pt x="32" y="5"/>
                    <a:pt x="32" y="4"/>
                    <a:pt x="32" y="4"/>
                  </a:cubicBezTo>
                  <a:close/>
                  <a:moveTo>
                    <a:pt x="28" y="7"/>
                  </a:moveTo>
                  <a:cubicBezTo>
                    <a:pt x="27" y="7"/>
                    <a:pt x="27" y="7"/>
                    <a:pt x="27" y="7"/>
                  </a:cubicBezTo>
                  <a:cubicBezTo>
                    <a:pt x="28" y="7"/>
                    <a:pt x="29" y="6"/>
                    <a:pt x="30" y="6"/>
                  </a:cubicBezTo>
                  <a:cubicBezTo>
                    <a:pt x="29" y="5"/>
                    <a:pt x="28" y="6"/>
                    <a:pt x="28" y="7"/>
                  </a:cubicBezTo>
                  <a:close/>
                  <a:moveTo>
                    <a:pt x="71" y="8"/>
                  </a:moveTo>
                  <a:cubicBezTo>
                    <a:pt x="73" y="8"/>
                    <a:pt x="74" y="8"/>
                    <a:pt x="75" y="9"/>
                  </a:cubicBezTo>
                  <a:cubicBezTo>
                    <a:pt x="75" y="9"/>
                    <a:pt x="76" y="9"/>
                    <a:pt x="76" y="9"/>
                  </a:cubicBezTo>
                  <a:cubicBezTo>
                    <a:pt x="76" y="9"/>
                    <a:pt x="75" y="8"/>
                    <a:pt x="75" y="8"/>
                  </a:cubicBezTo>
                  <a:cubicBezTo>
                    <a:pt x="75" y="8"/>
                    <a:pt x="75" y="7"/>
                    <a:pt x="75" y="8"/>
                  </a:cubicBezTo>
                  <a:cubicBezTo>
                    <a:pt x="75" y="8"/>
                    <a:pt x="74" y="8"/>
                    <a:pt x="74" y="8"/>
                  </a:cubicBezTo>
                  <a:cubicBezTo>
                    <a:pt x="74" y="8"/>
                    <a:pt x="74" y="7"/>
                    <a:pt x="74" y="7"/>
                  </a:cubicBezTo>
                  <a:cubicBezTo>
                    <a:pt x="74" y="7"/>
                    <a:pt x="74" y="8"/>
                    <a:pt x="74" y="7"/>
                  </a:cubicBezTo>
                  <a:cubicBezTo>
                    <a:pt x="74" y="7"/>
                    <a:pt x="74" y="7"/>
                    <a:pt x="74" y="7"/>
                  </a:cubicBezTo>
                  <a:cubicBezTo>
                    <a:pt x="73" y="7"/>
                    <a:pt x="73" y="8"/>
                    <a:pt x="73" y="8"/>
                  </a:cubicBezTo>
                  <a:cubicBezTo>
                    <a:pt x="73" y="8"/>
                    <a:pt x="73" y="7"/>
                    <a:pt x="72" y="7"/>
                  </a:cubicBezTo>
                  <a:cubicBezTo>
                    <a:pt x="73" y="8"/>
                    <a:pt x="72" y="7"/>
                    <a:pt x="71" y="8"/>
                  </a:cubicBezTo>
                  <a:close/>
                  <a:moveTo>
                    <a:pt x="25" y="8"/>
                  </a:moveTo>
                  <a:cubicBezTo>
                    <a:pt x="25" y="8"/>
                    <a:pt x="25" y="8"/>
                    <a:pt x="25" y="8"/>
                  </a:cubicBezTo>
                  <a:cubicBezTo>
                    <a:pt x="25" y="9"/>
                    <a:pt x="25" y="9"/>
                    <a:pt x="25" y="9"/>
                  </a:cubicBezTo>
                  <a:cubicBezTo>
                    <a:pt x="25" y="9"/>
                    <a:pt x="25" y="8"/>
                    <a:pt x="25" y="8"/>
                  </a:cubicBezTo>
                  <a:close/>
                  <a:moveTo>
                    <a:pt x="57" y="9"/>
                  </a:moveTo>
                  <a:cubicBezTo>
                    <a:pt x="57" y="9"/>
                    <a:pt x="56" y="9"/>
                    <a:pt x="56" y="9"/>
                  </a:cubicBezTo>
                  <a:cubicBezTo>
                    <a:pt x="56" y="9"/>
                    <a:pt x="56" y="9"/>
                    <a:pt x="56" y="9"/>
                  </a:cubicBezTo>
                  <a:cubicBezTo>
                    <a:pt x="57" y="9"/>
                    <a:pt x="57" y="9"/>
                    <a:pt x="57" y="9"/>
                  </a:cubicBezTo>
                  <a:close/>
                  <a:moveTo>
                    <a:pt x="102" y="9"/>
                  </a:moveTo>
                  <a:cubicBezTo>
                    <a:pt x="102" y="10"/>
                    <a:pt x="102" y="10"/>
                    <a:pt x="103" y="10"/>
                  </a:cubicBezTo>
                  <a:cubicBezTo>
                    <a:pt x="103" y="9"/>
                    <a:pt x="103" y="10"/>
                    <a:pt x="104" y="10"/>
                  </a:cubicBezTo>
                  <a:cubicBezTo>
                    <a:pt x="103" y="9"/>
                    <a:pt x="102" y="8"/>
                    <a:pt x="101" y="9"/>
                  </a:cubicBezTo>
                  <a:cubicBezTo>
                    <a:pt x="101" y="9"/>
                    <a:pt x="102" y="9"/>
                    <a:pt x="102" y="9"/>
                  </a:cubicBezTo>
                  <a:close/>
                  <a:moveTo>
                    <a:pt x="49" y="10"/>
                  </a:moveTo>
                  <a:cubicBezTo>
                    <a:pt x="50" y="10"/>
                    <a:pt x="51" y="10"/>
                    <a:pt x="51" y="9"/>
                  </a:cubicBezTo>
                  <a:cubicBezTo>
                    <a:pt x="50" y="9"/>
                    <a:pt x="50" y="10"/>
                    <a:pt x="48" y="9"/>
                  </a:cubicBezTo>
                  <a:cubicBezTo>
                    <a:pt x="48" y="11"/>
                    <a:pt x="47" y="10"/>
                    <a:pt x="46" y="11"/>
                  </a:cubicBezTo>
                  <a:cubicBezTo>
                    <a:pt x="47" y="11"/>
                    <a:pt x="49" y="10"/>
                    <a:pt x="49" y="10"/>
                  </a:cubicBezTo>
                  <a:close/>
                  <a:moveTo>
                    <a:pt x="57" y="11"/>
                  </a:moveTo>
                  <a:cubicBezTo>
                    <a:pt x="56" y="11"/>
                    <a:pt x="56" y="12"/>
                    <a:pt x="55" y="11"/>
                  </a:cubicBezTo>
                  <a:cubicBezTo>
                    <a:pt x="55" y="12"/>
                    <a:pt x="54" y="11"/>
                    <a:pt x="54" y="12"/>
                  </a:cubicBezTo>
                  <a:cubicBezTo>
                    <a:pt x="53" y="12"/>
                    <a:pt x="52" y="12"/>
                    <a:pt x="52" y="12"/>
                  </a:cubicBezTo>
                  <a:cubicBezTo>
                    <a:pt x="52" y="13"/>
                    <a:pt x="51" y="12"/>
                    <a:pt x="51" y="13"/>
                  </a:cubicBezTo>
                  <a:cubicBezTo>
                    <a:pt x="52" y="13"/>
                    <a:pt x="52" y="14"/>
                    <a:pt x="52" y="14"/>
                  </a:cubicBezTo>
                  <a:cubicBezTo>
                    <a:pt x="54" y="13"/>
                    <a:pt x="56" y="13"/>
                    <a:pt x="57" y="12"/>
                  </a:cubicBezTo>
                  <a:cubicBezTo>
                    <a:pt x="57" y="12"/>
                    <a:pt x="57" y="12"/>
                    <a:pt x="57" y="11"/>
                  </a:cubicBezTo>
                  <a:cubicBezTo>
                    <a:pt x="57" y="12"/>
                    <a:pt x="57" y="12"/>
                    <a:pt x="57" y="12"/>
                  </a:cubicBezTo>
                  <a:cubicBezTo>
                    <a:pt x="57" y="12"/>
                    <a:pt x="57" y="12"/>
                    <a:pt x="57" y="13"/>
                  </a:cubicBezTo>
                  <a:cubicBezTo>
                    <a:pt x="57" y="13"/>
                    <a:pt x="58" y="12"/>
                    <a:pt x="58" y="12"/>
                  </a:cubicBezTo>
                  <a:cubicBezTo>
                    <a:pt x="58" y="12"/>
                    <a:pt x="58" y="12"/>
                    <a:pt x="58" y="12"/>
                  </a:cubicBezTo>
                  <a:cubicBezTo>
                    <a:pt x="58" y="12"/>
                    <a:pt x="59" y="12"/>
                    <a:pt x="59" y="11"/>
                  </a:cubicBezTo>
                  <a:cubicBezTo>
                    <a:pt x="59" y="11"/>
                    <a:pt x="59" y="11"/>
                    <a:pt x="58" y="11"/>
                  </a:cubicBezTo>
                  <a:cubicBezTo>
                    <a:pt x="58" y="11"/>
                    <a:pt x="59" y="11"/>
                    <a:pt x="59" y="11"/>
                  </a:cubicBezTo>
                  <a:cubicBezTo>
                    <a:pt x="59" y="11"/>
                    <a:pt x="59" y="11"/>
                    <a:pt x="59" y="11"/>
                  </a:cubicBezTo>
                  <a:cubicBezTo>
                    <a:pt x="60" y="11"/>
                    <a:pt x="60" y="10"/>
                    <a:pt x="61" y="10"/>
                  </a:cubicBezTo>
                  <a:cubicBezTo>
                    <a:pt x="61" y="10"/>
                    <a:pt x="60" y="10"/>
                    <a:pt x="60" y="10"/>
                  </a:cubicBezTo>
                  <a:cubicBezTo>
                    <a:pt x="60" y="10"/>
                    <a:pt x="60" y="10"/>
                    <a:pt x="60" y="10"/>
                  </a:cubicBezTo>
                  <a:cubicBezTo>
                    <a:pt x="60" y="10"/>
                    <a:pt x="60" y="10"/>
                    <a:pt x="60" y="10"/>
                  </a:cubicBezTo>
                  <a:cubicBezTo>
                    <a:pt x="60" y="10"/>
                    <a:pt x="59" y="10"/>
                    <a:pt x="59" y="10"/>
                  </a:cubicBezTo>
                  <a:cubicBezTo>
                    <a:pt x="59" y="10"/>
                    <a:pt x="59" y="10"/>
                    <a:pt x="59" y="10"/>
                  </a:cubicBezTo>
                  <a:cubicBezTo>
                    <a:pt x="58" y="11"/>
                    <a:pt x="57" y="10"/>
                    <a:pt x="56" y="10"/>
                  </a:cubicBezTo>
                  <a:cubicBezTo>
                    <a:pt x="56" y="11"/>
                    <a:pt x="56" y="11"/>
                    <a:pt x="56" y="11"/>
                  </a:cubicBezTo>
                  <a:cubicBezTo>
                    <a:pt x="56" y="11"/>
                    <a:pt x="57" y="11"/>
                    <a:pt x="57" y="11"/>
                  </a:cubicBezTo>
                  <a:cubicBezTo>
                    <a:pt x="57" y="11"/>
                    <a:pt x="57" y="11"/>
                    <a:pt x="57" y="11"/>
                  </a:cubicBezTo>
                  <a:close/>
                  <a:moveTo>
                    <a:pt x="47" y="10"/>
                  </a:moveTo>
                  <a:cubicBezTo>
                    <a:pt x="47" y="10"/>
                    <a:pt x="47" y="10"/>
                    <a:pt x="47" y="10"/>
                  </a:cubicBezTo>
                  <a:cubicBezTo>
                    <a:pt x="47" y="10"/>
                    <a:pt x="47" y="10"/>
                    <a:pt x="47" y="10"/>
                  </a:cubicBezTo>
                  <a:close/>
                  <a:moveTo>
                    <a:pt x="61" y="11"/>
                  </a:moveTo>
                  <a:cubicBezTo>
                    <a:pt x="61" y="11"/>
                    <a:pt x="61" y="11"/>
                    <a:pt x="62" y="11"/>
                  </a:cubicBezTo>
                  <a:cubicBezTo>
                    <a:pt x="62" y="11"/>
                    <a:pt x="62" y="11"/>
                    <a:pt x="61" y="11"/>
                  </a:cubicBezTo>
                  <a:close/>
                  <a:moveTo>
                    <a:pt x="51" y="11"/>
                  </a:moveTo>
                  <a:cubicBezTo>
                    <a:pt x="51" y="11"/>
                    <a:pt x="50" y="11"/>
                    <a:pt x="50" y="11"/>
                  </a:cubicBezTo>
                  <a:cubicBezTo>
                    <a:pt x="51" y="11"/>
                    <a:pt x="51" y="11"/>
                    <a:pt x="51" y="11"/>
                  </a:cubicBezTo>
                  <a:close/>
                  <a:moveTo>
                    <a:pt x="37" y="11"/>
                  </a:moveTo>
                  <a:cubicBezTo>
                    <a:pt x="37" y="12"/>
                    <a:pt x="36" y="11"/>
                    <a:pt x="36" y="12"/>
                  </a:cubicBezTo>
                  <a:cubicBezTo>
                    <a:pt x="36" y="12"/>
                    <a:pt x="37" y="11"/>
                    <a:pt x="37" y="11"/>
                  </a:cubicBezTo>
                  <a:close/>
                  <a:moveTo>
                    <a:pt x="48" y="12"/>
                  </a:moveTo>
                  <a:cubicBezTo>
                    <a:pt x="48" y="12"/>
                    <a:pt x="48" y="12"/>
                    <a:pt x="47" y="12"/>
                  </a:cubicBezTo>
                  <a:cubicBezTo>
                    <a:pt x="47" y="12"/>
                    <a:pt x="47" y="12"/>
                    <a:pt x="47" y="13"/>
                  </a:cubicBezTo>
                  <a:cubicBezTo>
                    <a:pt x="48" y="13"/>
                    <a:pt x="49" y="13"/>
                    <a:pt x="50" y="12"/>
                  </a:cubicBezTo>
                  <a:cubicBezTo>
                    <a:pt x="50" y="11"/>
                    <a:pt x="49" y="12"/>
                    <a:pt x="48" y="12"/>
                  </a:cubicBezTo>
                  <a:close/>
                  <a:moveTo>
                    <a:pt x="45" y="12"/>
                  </a:moveTo>
                  <a:cubicBezTo>
                    <a:pt x="45" y="12"/>
                    <a:pt x="45" y="11"/>
                    <a:pt x="45" y="11"/>
                  </a:cubicBezTo>
                  <a:cubicBezTo>
                    <a:pt x="45" y="12"/>
                    <a:pt x="45" y="12"/>
                    <a:pt x="45" y="12"/>
                  </a:cubicBezTo>
                  <a:close/>
                  <a:moveTo>
                    <a:pt x="58" y="12"/>
                  </a:moveTo>
                  <a:cubicBezTo>
                    <a:pt x="59" y="12"/>
                    <a:pt x="60" y="12"/>
                    <a:pt x="60" y="12"/>
                  </a:cubicBezTo>
                  <a:cubicBezTo>
                    <a:pt x="59" y="12"/>
                    <a:pt x="59" y="12"/>
                    <a:pt x="58" y="12"/>
                  </a:cubicBezTo>
                  <a:close/>
                  <a:moveTo>
                    <a:pt x="44" y="12"/>
                  </a:moveTo>
                  <a:cubicBezTo>
                    <a:pt x="44" y="12"/>
                    <a:pt x="43" y="12"/>
                    <a:pt x="43" y="13"/>
                  </a:cubicBezTo>
                  <a:cubicBezTo>
                    <a:pt x="43" y="12"/>
                    <a:pt x="43" y="13"/>
                    <a:pt x="42" y="13"/>
                  </a:cubicBezTo>
                  <a:cubicBezTo>
                    <a:pt x="41" y="14"/>
                    <a:pt x="40" y="14"/>
                    <a:pt x="39" y="14"/>
                  </a:cubicBezTo>
                  <a:cubicBezTo>
                    <a:pt x="38" y="15"/>
                    <a:pt x="37" y="16"/>
                    <a:pt x="36" y="16"/>
                  </a:cubicBezTo>
                  <a:cubicBezTo>
                    <a:pt x="36" y="16"/>
                    <a:pt x="36" y="16"/>
                    <a:pt x="36" y="16"/>
                  </a:cubicBezTo>
                  <a:cubicBezTo>
                    <a:pt x="35" y="16"/>
                    <a:pt x="35" y="17"/>
                    <a:pt x="34" y="17"/>
                  </a:cubicBezTo>
                  <a:cubicBezTo>
                    <a:pt x="34" y="17"/>
                    <a:pt x="34" y="17"/>
                    <a:pt x="34" y="17"/>
                  </a:cubicBezTo>
                  <a:cubicBezTo>
                    <a:pt x="34" y="18"/>
                    <a:pt x="34" y="18"/>
                    <a:pt x="34" y="18"/>
                  </a:cubicBezTo>
                  <a:cubicBezTo>
                    <a:pt x="34" y="18"/>
                    <a:pt x="34" y="18"/>
                    <a:pt x="35" y="18"/>
                  </a:cubicBezTo>
                  <a:cubicBezTo>
                    <a:pt x="36" y="17"/>
                    <a:pt x="37" y="17"/>
                    <a:pt x="38" y="16"/>
                  </a:cubicBezTo>
                  <a:cubicBezTo>
                    <a:pt x="39" y="16"/>
                    <a:pt x="39" y="16"/>
                    <a:pt x="39" y="16"/>
                  </a:cubicBezTo>
                  <a:cubicBezTo>
                    <a:pt x="39" y="16"/>
                    <a:pt x="40" y="15"/>
                    <a:pt x="40" y="15"/>
                  </a:cubicBezTo>
                  <a:cubicBezTo>
                    <a:pt x="41" y="15"/>
                    <a:pt x="41" y="16"/>
                    <a:pt x="42" y="16"/>
                  </a:cubicBezTo>
                  <a:cubicBezTo>
                    <a:pt x="42" y="16"/>
                    <a:pt x="41" y="15"/>
                    <a:pt x="42" y="15"/>
                  </a:cubicBezTo>
                  <a:cubicBezTo>
                    <a:pt x="42" y="15"/>
                    <a:pt x="43" y="15"/>
                    <a:pt x="43" y="14"/>
                  </a:cubicBezTo>
                  <a:cubicBezTo>
                    <a:pt x="43" y="14"/>
                    <a:pt x="43" y="14"/>
                    <a:pt x="43" y="14"/>
                  </a:cubicBezTo>
                  <a:cubicBezTo>
                    <a:pt x="42" y="14"/>
                    <a:pt x="42" y="14"/>
                    <a:pt x="42" y="14"/>
                  </a:cubicBezTo>
                  <a:cubicBezTo>
                    <a:pt x="42" y="13"/>
                    <a:pt x="43" y="14"/>
                    <a:pt x="43" y="13"/>
                  </a:cubicBezTo>
                  <a:cubicBezTo>
                    <a:pt x="44" y="13"/>
                    <a:pt x="44" y="13"/>
                    <a:pt x="44" y="12"/>
                  </a:cubicBezTo>
                  <a:close/>
                  <a:moveTo>
                    <a:pt x="33" y="13"/>
                  </a:moveTo>
                  <a:cubicBezTo>
                    <a:pt x="33" y="12"/>
                    <a:pt x="34" y="12"/>
                    <a:pt x="34" y="12"/>
                  </a:cubicBezTo>
                  <a:cubicBezTo>
                    <a:pt x="33" y="12"/>
                    <a:pt x="33" y="12"/>
                    <a:pt x="33" y="13"/>
                  </a:cubicBezTo>
                  <a:cubicBezTo>
                    <a:pt x="33" y="13"/>
                    <a:pt x="33" y="12"/>
                    <a:pt x="33" y="13"/>
                  </a:cubicBezTo>
                  <a:close/>
                  <a:moveTo>
                    <a:pt x="89" y="14"/>
                  </a:moveTo>
                  <a:cubicBezTo>
                    <a:pt x="89" y="14"/>
                    <a:pt x="89" y="14"/>
                    <a:pt x="89" y="14"/>
                  </a:cubicBezTo>
                  <a:cubicBezTo>
                    <a:pt x="90" y="14"/>
                    <a:pt x="90" y="14"/>
                    <a:pt x="90" y="14"/>
                  </a:cubicBezTo>
                  <a:cubicBezTo>
                    <a:pt x="90" y="13"/>
                    <a:pt x="90" y="13"/>
                    <a:pt x="89" y="13"/>
                  </a:cubicBezTo>
                  <a:cubicBezTo>
                    <a:pt x="90" y="14"/>
                    <a:pt x="89" y="13"/>
                    <a:pt x="89" y="14"/>
                  </a:cubicBezTo>
                  <a:close/>
                  <a:moveTo>
                    <a:pt x="87" y="15"/>
                  </a:moveTo>
                  <a:cubicBezTo>
                    <a:pt x="86" y="15"/>
                    <a:pt x="86" y="15"/>
                    <a:pt x="85" y="15"/>
                  </a:cubicBezTo>
                  <a:cubicBezTo>
                    <a:pt x="86" y="15"/>
                    <a:pt x="87" y="16"/>
                    <a:pt x="87" y="15"/>
                  </a:cubicBezTo>
                  <a:close/>
                  <a:moveTo>
                    <a:pt x="23" y="17"/>
                  </a:moveTo>
                  <a:cubicBezTo>
                    <a:pt x="23" y="16"/>
                    <a:pt x="24" y="16"/>
                    <a:pt x="24" y="16"/>
                  </a:cubicBezTo>
                  <a:cubicBezTo>
                    <a:pt x="24" y="16"/>
                    <a:pt x="23" y="16"/>
                    <a:pt x="23" y="16"/>
                  </a:cubicBezTo>
                  <a:cubicBezTo>
                    <a:pt x="23" y="16"/>
                    <a:pt x="23" y="17"/>
                    <a:pt x="23" y="17"/>
                  </a:cubicBezTo>
                  <a:close/>
                  <a:moveTo>
                    <a:pt x="60" y="17"/>
                  </a:moveTo>
                  <a:cubicBezTo>
                    <a:pt x="60" y="17"/>
                    <a:pt x="60" y="16"/>
                    <a:pt x="60" y="16"/>
                  </a:cubicBezTo>
                  <a:cubicBezTo>
                    <a:pt x="59" y="17"/>
                    <a:pt x="58" y="16"/>
                    <a:pt x="58" y="16"/>
                  </a:cubicBezTo>
                  <a:cubicBezTo>
                    <a:pt x="58" y="17"/>
                    <a:pt x="56" y="16"/>
                    <a:pt x="56" y="17"/>
                  </a:cubicBezTo>
                  <a:cubicBezTo>
                    <a:pt x="56" y="17"/>
                    <a:pt x="57" y="17"/>
                    <a:pt x="58" y="17"/>
                  </a:cubicBezTo>
                  <a:cubicBezTo>
                    <a:pt x="57" y="18"/>
                    <a:pt x="56" y="18"/>
                    <a:pt x="55" y="18"/>
                  </a:cubicBezTo>
                  <a:cubicBezTo>
                    <a:pt x="55" y="18"/>
                    <a:pt x="56" y="18"/>
                    <a:pt x="56" y="19"/>
                  </a:cubicBezTo>
                  <a:cubicBezTo>
                    <a:pt x="56" y="19"/>
                    <a:pt x="56" y="18"/>
                    <a:pt x="57" y="18"/>
                  </a:cubicBezTo>
                  <a:cubicBezTo>
                    <a:pt x="57" y="19"/>
                    <a:pt x="57" y="19"/>
                    <a:pt x="57" y="19"/>
                  </a:cubicBezTo>
                  <a:cubicBezTo>
                    <a:pt x="57" y="19"/>
                    <a:pt x="57" y="19"/>
                    <a:pt x="58" y="19"/>
                  </a:cubicBezTo>
                  <a:cubicBezTo>
                    <a:pt x="57" y="19"/>
                    <a:pt x="58" y="19"/>
                    <a:pt x="58" y="18"/>
                  </a:cubicBezTo>
                  <a:cubicBezTo>
                    <a:pt x="58" y="18"/>
                    <a:pt x="58" y="18"/>
                    <a:pt x="58" y="17"/>
                  </a:cubicBezTo>
                  <a:cubicBezTo>
                    <a:pt x="59" y="17"/>
                    <a:pt x="59" y="17"/>
                    <a:pt x="60" y="17"/>
                  </a:cubicBezTo>
                  <a:close/>
                  <a:moveTo>
                    <a:pt x="18" y="16"/>
                  </a:moveTo>
                  <a:cubicBezTo>
                    <a:pt x="18" y="17"/>
                    <a:pt x="18" y="17"/>
                    <a:pt x="18" y="17"/>
                  </a:cubicBezTo>
                  <a:cubicBezTo>
                    <a:pt x="18" y="17"/>
                    <a:pt x="18" y="17"/>
                    <a:pt x="18" y="17"/>
                  </a:cubicBezTo>
                  <a:cubicBezTo>
                    <a:pt x="18" y="17"/>
                    <a:pt x="19" y="16"/>
                    <a:pt x="18" y="16"/>
                  </a:cubicBezTo>
                  <a:close/>
                  <a:moveTo>
                    <a:pt x="46" y="17"/>
                  </a:moveTo>
                  <a:cubicBezTo>
                    <a:pt x="46" y="17"/>
                    <a:pt x="46" y="17"/>
                    <a:pt x="46" y="17"/>
                  </a:cubicBezTo>
                  <a:cubicBezTo>
                    <a:pt x="46" y="18"/>
                    <a:pt x="47" y="17"/>
                    <a:pt x="48" y="17"/>
                  </a:cubicBezTo>
                  <a:cubicBezTo>
                    <a:pt x="48" y="17"/>
                    <a:pt x="48" y="17"/>
                    <a:pt x="48" y="17"/>
                  </a:cubicBezTo>
                  <a:cubicBezTo>
                    <a:pt x="48" y="17"/>
                    <a:pt x="47" y="17"/>
                    <a:pt x="47" y="17"/>
                  </a:cubicBezTo>
                  <a:cubicBezTo>
                    <a:pt x="46" y="17"/>
                    <a:pt x="45" y="17"/>
                    <a:pt x="45" y="17"/>
                  </a:cubicBezTo>
                  <a:cubicBezTo>
                    <a:pt x="45" y="17"/>
                    <a:pt x="46" y="17"/>
                    <a:pt x="46" y="17"/>
                  </a:cubicBezTo>
                  <a:close/>
                  <a:moveTo>
                    <a:pt x="55" y="17"/>
                  </a:moveTo>
                  <a:cubicBezTo>
                    <a:pt x="54" y="17"/>
                    <a:pt x="54" y="17"/>
                    <a:pt x="54" y="18"/>
                  </a:cubicBezTo>
                  <a:cubicBezTo>
                    <a:pt x="54" y="18"/>
                    <a:pt x="55" y="18"/>
                    <a:pt x="55" y="17"/>
                  </a:cubicBezTo>
                  <a:close/>
                  <a:moveTo>
                    <a:pt x="95" y="21"/>
                  </a:moveTo>
                  <a:cubicBezTo>
                    <a:pt x="96" y="21"/>
                    <a:pt x="96" y="22"/>
                    <a:pt x="96" y="22"/>
                  </a:cubicBezTo>
                  <a:cubicBezTo>
                    <a:pt x="96" y="22"/>
                    <a:pt x="97" y="22"/>
                    <a:pt x="97" y="22"/>
                  </a:cubicBezTo>
                  <a:cubicBezTo>
                    <a:pt x="97" y="22"/>
                    <a:pt x="97" y="22"/>
                    <a:pt x="97" y="22"/>
                  </a:cubicBezTo>
                  <a:cubicBezTo>
                    <a:pt x="98" y="23"/>
                    <a:pt x="100" y="23"/>
                    <a:pt x="100" y="24"/>
                  </a:cubicBezTo>
                  <a:cubicBezTo>
                    <a:pt x="100" y="24"/>
                    <a:pt x="101" y="24"/>
                    <a:pt x="101" y="24"/>
                  </a:cubicBezTo>
                  <a:cubicBezTo>
                    <a:pt x="100" y="23"/>
                    <a:pt x="98" y="22"/>
                    <a:pt x="97" y="21"/>
                  </a:cubicBezTo>
                  <a:cubicBezTo>
                    <a:pt x="96" y="21"/>
                    <a:pt x="95" y="20"/>
                    <a:pt x="95" y="20"/>
                  </a:cubicBezTo>
                  <a:cubicBezTo>
                    <a:pt x="94" y="20"/>
                    <a:pt x="94" y="19"/>
                    <a:pt x="93" y="19"/>
                  </a:cubicBezTo>
                  <a:cubicBezTo>
                    <a:pt x="92" y="20"/>
                    <a:pt x="95" y="20"/>
                    <a:pt x="95" y="21"/>
                  </a:cubicBezTo>
                  <a:close/>
                  <a:moveTo>
                    <a:pt x="70" y="20"/>
                  </a:moveTo>
                  <a:cubicBezTo>
                    <a:pt x="70" y="20"/>
                    <a:pt x="70" y="20"/>
                    <a:pt x="70" y="20"/>
                  </a:cubicBezTo>
                  <a:cubicBezTo>
                    <a:pt x="69" y="20"/>
                    <a:pt x="69" y="20"/>
                    <a:pt x="69" y="20"/>
                  </a:cubicBezTo>
                  <a:cubicBezTo>
                    <a:pt x="69" y="20"/>
                    <a:pt x="69" y="20"/>
                    <a:pt x="69" y="20"/>
                  </a:cubicBezTo>
                  <a:cubicBezTo>
                    <a:pt x="69" y="20"/>
                    <a:pt x="69" y="20"/>
                    <a:pt x="70" y="20"/>
                  </a:cubicBezTo>
                  <a:close/>
                  <a:moveTo>
                    <a:pt x="61" y="20"/>
                  </a:moveTo>
                  <a:cubicBezTo>
                    <a:pt x="61" y="20"/>
                    <a:pt x="61" y="20"/>
                    <a:pt x="62" y="20"/>
                  </a:cubicBezTo>
                  <a:cubicBezTo>
                    <a:pt x="61" y="19"/>
                    <a:pt x="60" y="20"/>
                    <a:pt x="60" y="20"/>
                  </a:cubicBezTo>
                  <a:cubicBezTo>
                    <a:pt x="60" y="20"/>
                    <a:pt x="60" y="20"/>
                    <a:pt x="60" y="20"/>
                  </a:cubicBezTo>
                  <a:cubicBezTo>
                    <a:pt x="59" y="20"/>
                    <a:pt x="56" y="20"/>
                    <a:pt x="55" y="21"/>
                  </a:cubicBezTo>
                  <a:cubicBezTo>
                    <a:pt x="55" y="21"/>
                    <a:pt x="56" y="21"/>
                    <a:pt x="56" y="21"/>
                  </a:cubicBezTo>
                  <a:cubicBezTo>
                    <a:pt x="56" y="21"/>
                    <a:pt x="56" y="21"/>
                    <a:pt x="56" y="21"/>
                  </a:cubicBezTo>
                  <a:cubicBezTo>
                    <a:pt x="59" y="21"/>
                    <a:pt x="62" y="21"/>
                    <a:pt x="64" y="20"/>
                  </a:cubicBezTo>
                  <a:cubicBezTo>
                    <a:pt x="63" y="19"/>
                    <a:pt x="61" y="21"/>
                    <a:pt x="61" y="20"/>
                  </a:cubicBezTo>
                  <a:close/>
                  <a:moveTo>
                    <a:pt x="71" y="20"/>
                  </a:moveTo>
                  <a:cubicBezTo>
                    <a:pt x="71" y="20"/>
                    <a:pt x="71" y="19"/>
                    <a:pt x="71" y="20"/>
                  </a:cubicBezTo>
                  <a:cubicBezTo>
                    <a:pt x="71" y="20"/>
                    <a:pt x="71" y="20"/>
                    <a:pt x="71" y="20"/>
                  </a:cubicBezTo>
                  <a:close/>
                  <a:moveTo>
                    <a:pt x="66" y="20"/>
                  </a:moveTo>
                  <a:cubicBezTo>
                    <a:pt x="67" y="21"/>
                    <a:pt x="68" y="20"/>
                    <a:pt x="69" y="21"/>
                  </a:cubicBezTo>
                  <a:cubicBezTo>
                    <a:pt x="69" y="21"/>
                    <a:pt x="69" y="20"/>
                    <a:pt x="69" y="20"/>
                  </a:cubicBezTo>
                  <a:cubicBezTo>
                    <a:pt x="68" y="20"/>
                    <a:pt x="67" y="19"/>
                    <a:pt x="66" y="20"/>
                  </a:cubicBezTo>
                  <a:close/>
                  <a:moveTo>
                    <a:pt x="89" y="21"/>
                  </a:moveTo>
                  <a:cubicBezTo>
                    <a:pt x="91" y="20"/>
                    <a:pt x="92" y="21"/>
                    <a:pt x="93" y="22"/>
                  </a:cubicBezTo>
                  <a:cubicBezTo>
                    <a:pt x="92" y="21"/>
                    <a:pt x="90" y="20"/>
                    <a:pt x="89" y="20"/>
                  </a:cubicBezTo>
                  <a:cubicBezTo>
                    <a:pt x="89" y="20"/>
                    <a:pt x="89" y="20"/>
                    <a:pt x="89" y="21"/>
                  </a:cubicBezTo>
                  <a:close/>
                  <a:moveTo>
                    <a:pt x="72" y="21"/>
                  </a:moveTo>
                  <a:cubicBezTo>
                    <a:pt x="72" y="20"/>
                    <a:pt x="71" y="20"/>
                    <a:pt x="70" y="21"/>
                  </a:cubicBezTo>
                  <a:cubicBezTo>
                    <a:pt x="71" y="21"/>
                    <a:pt x="72" y="21"/>
                    <a:pt x="72" y="21"/>
                  </a:cubicBezTo>
                  <a:close/>
                  <a:moveTo>
                    <a:pt x="49" y="21"/>
                  </a:moveTo>
                  <a:cubicBezTo>
                    <a:pt x="49" y="21"/>
                    <a:pt x="49" y="21"/>
                    <a:pt x="49" y="21"/>
                  </a:cubicBezTo>
                  <a:cubicBezTo>
                    <a:pt x="49" y="21"/>
                    <a:pt x="49" y="21"/>
                    <a:pt x="49" y="21"/>
                  </a:cubicBezTo>
                  <a:close/>
                  <a:moveTo>
                    <a:pt x="48" y="22"/>
                  </a:moveTo>
                  <a:cubicBezTo>
                    <a:pt x="48" y="22"/>
                    <a:pt x="48" y="21"/>
                    <a:pt x="48" y="22"/>
                  </a:cubicBezTo>
                  <a:cubicBezTo>
                    <a:pt x="47" y="22"/>
                    <a:pt x="46" y="21"/>
                    <a:pt x="46" y="22"/>
                  </a:cubicBezTo>
                  <a:cubicBezTo>
                    <a:pt x="47" y="22"/>
                    <a:pt x="48" y="22"/>
                    <a:pt x="48" y="22"/>
                  </a:cubicBezTo>
                  <a:close/>
                  <a:moveTo>
                    <a:pt x="86" y="22"/>
                  </a:moveTo>
                  <a:cubicBezTo>
                    <a:pt x="86" y="22"/>
                    <a:pt x="85" y="22"/>
                    <a:pt x="85" y="22"/>
                  </a:cubicBezTo>
                  <a:cubicBezTo>
                    <a:pt x="85" y="22"/>
                    <a:pt x="86" y="22"/>
                    <a:pt x="86" y="22"/>
                  </a:cubicBezTo>
                  <a:close/>
                  <a:moveTo>
                    <a:pt x="85" y="22"/>
                  </a:moveTo>
                  <a:cubicBezTo>
                    <a:pt x="84" y="22"/>
                    <a:pt x="84" y="22"/>
                    <a:pt x="84" y="22"/>
                  </a:cubicBezTo>
                  <a:cubicBezTo>
                    <a:pt x="84" y="22"/>
                    <a:pt x="85" y="23"/>
                    <a:pt x="85" y="22"/>
                  </a:cubicBezTo>
                  <a:close/>
                  <a:moveTo>
                    <a:pt x="63" y="22"/>
                  </a:moveTo>
                  <a:cubicBezTo>
                    <a:pt x="63" y="22"/>
                    <a:pt x="62" y="22"/>
                    <a:pt x="62" y="22"/>
                  </a:cubicBezTo>
                  <a:cubicBezTo>
                    <a:pt x="62" y="22"/>
                    <a:pt x="63" y="23"/>
                    <a:pt x="63" y="22"/>
                  </a:cubicBezTo>
                  <a:close/>
                  <a:moveTo>
                    <a:pt x="85" y="23"/>
                  </a:moveTo>
                  <a:cubicBezTo>
                    <a:pt x="85" y="23"/>
                    <a:pt x="85" y="23"/>
                    <a:pt x="84" y="23"/>
                  </a:cubicBezTo>
                  <a:cubicBezTo>
                    <a:pt x="84" y="23"/>
                    <a:pt x="84" y="23"/>
                    <a:pt x="84" y="23"/>
                  </a:cubicBezTo>
                  <a:cubicBezTo>
                    <a:pt x="84" y="23"/>
                    <a:pt x="85" y="23"/>
                    <a:pt x="85" y="23"/>
                  </a:cubicBezTo>
                  <a:close/>
                  <a:moveTo>
                    <a:pt x="55" y="23"/>
                  </a:moveTo>
                  <a:cubicBezTo>
                    <a:pt x="54" y="23"/>
                    <a:pt x="53" y="23"/>
                    <a:pt x="53" y="24"/>
                  </a:cubicBezTo>
                  <a:cubicBezTo>
                    <a:pt x="51" y="24"/>
                    <a:pt x="49" y="25"/>
                    <a:pt x="48" y="25"/>
                  </a:cubicBezTo>
                  <a:cubicBezTo>
                    <a:pt x="47" y="25"/>
                    <a:pt x="47" y="26"/>
                    <a:pt x="47" y="26"/>
                  </a:cubicBezTo>
                  <a:cubicBezTo>
                    <a:pt x="47" y="26"/>
                    <a:pt x="47" y="26"/>
                    <a:pt x="46" y="26"/>
                  </a:cubicBezTo>
                  <a:cubicBezTo>
                    <a:pt x="46" y="26"/>
                    <a:pt x="46" y="26"/>
                    <a:pt x="46" y="27"/>
                  </a:cubicBezTo>
                  <a:cubicBezTo>
                    <a:pt x="47" y="27"/>
                    <a:pt x="48" y="26"/>
                    <a:pt x="50" y="26"/>
                  </a:cubicBezTo>
                  <a:cubicBezTo>
                    <a:pt x="50" y="26"/>
                    <a:pt x="50" y="26"/>
                    <a:pt x="50" y="26"/>
                  </a:cubicBezTo>
                  <a:cubicBezTo>
                    <a:pt x="50" y="26"/>
                    <a:pt x="51" y="26"/>
                    <a:pt x="51" y="26"/>
                  </a:cubicBezTo>
                  <a:cubicBezTo>
                    <a:pt x="51" y="25"/>
                    <a:pt x="51" y="26"/>
                    <a:pt x="51" y="25"/>
                  </a:cubicBezTo>
                  <a:cubicBezTo>
                    <a:pt x="52" y="25"/>
                    <a:pt x="53" y="24"/>
                    <a:pt x="54" y="24"/>
                  </a:cubicBezTo>
                  <a:cubicBezTo>
                    <a:pt x="54" y="23"/>
                    <a:pt x="55" y="23"/>
                    <a:pt x="55" y="23"/>
                  </a:cubicBezTo>
                  <a:close/>
                  <a:moveTo>
                    <a:pt x="78" y="23"/>
                  </a:moveTo>
                  <a:cubicBezTo>
                    <a:pt x="79" y="23"/>
                    <a:pt x="79" y="23"/>
                    <a:pt x="79" y="23"/>
                  </a:cubicBezTo>
                  <a:cubicBezTo>
                    <a:pt x="79" y="23"/>
                    <a:pt x="79" y="23"/>
                    <a:pt x="79" y="23"/>
                  </a:cubicBezTo>
                  <a:cubicBezTo>
                    <a:pt x="78" y="23"/>
                    <a:pt x="78" y="23"/>
                    <a:pt x="78" y="23"/>
                  </a:cubicBezTo>
                  <a:close/>
                  <a:moveTo>
                    <a:pt x="32" y="30"/>
                  </a:moveTo>
                  <a:cubicBezTo>
                    <a:pt x="33" y="30"/>
                    <a:pt x="33" y="29"/>
                    <a:pt x="34" y="29"/>
                  </a:cubicBezTo>
                  <a:cubicBezTo>
                    <a:pt x="34" y="29"/>
                    <a:pt x="35" y="29"/>
                    <a:pt x="36" y="28"/>
                  </a:cubicBezTo>
                  <a:cubicBezTo>
                    <a:pt x="36" y="28"/>
                    <a:pt x="36" y="28"/>
                    <a:pt x="36" y="28"/>
                  </a:cubicBezTo>
                  <a:cubicBezTo>
                    <a:pt x="36" y="28"/>
                    <a:pt x="36" y="28"/>
                    <a:pt x="36" y="28"/>
                  </a:cubicBezTo>
                  <a:cubicBezTo>
                    <a:pt x="36" y="28"/>
                    <a:pt x="37" y="27"/>
                    <a:pt x="37" y="27"/>
                  </a:cubicBezTo>
                  <a:cubicBezTo>
                    <a:pt x="37" y="27"/>
                    <a:pt x="38" y="27"/>
                    <a:pt x="39" y="26"/>
                  </a:cubicBezTo>
                  <a:cubicBezTo>
                    <a:pt x="39" y="26"/>
                    <a:pt x="38" y="26"/>
                    <a:pt x="38" y="26"/>
                  </a:cubicBezTo>
                  <a:cubicBezTo>
                    <a:pt x="38" y="25"/>
                    <a:pt x="38" y="25"/>
                    <a:pt x="38" y="25"/>
                  </a:cubicBezTo>
                  <a:cubicBezTo>
                    <a:pt x="39" y="25"/>
                    <a:pt x="39" y="25"/>
                    <a:pt x="39" y="24"/>
                  </a:cubicBezTo>
                  <a:cubicBezTo>
                    <a:pt x="39" y="24"/>
                    <a:pt x="39" y="25"/>
                    <a:pt x="38" y="25"/>
                  </a:cubicBezTo>
                  <a:cubicBezTo>
                    <a:pt x="38" y="24"/>
                    <a:pt x="39" y="24"/>
                    <a:pt x="39" y="24"/>
                  </a:cubicBezTo>
                  <a:cubicBezTo>
                    <a:pt x="38" y="24"/>
                    <a:pt x="38" y="24"/>
                    <a:pt x="37" y="25"/>
                  </a:cubicBezTo>
                  <a:cubicBezTo>
                    <a:pt x="37" y="25"/>
                    <a:pt x="38" y="25"/>
                    <a:pt x="38" y="25"/>
                  </a:cubicBezTo>
                  <a:cubicBezTo>
                    <a:pt x="37" y="26"/>
                    <a:pt x="37" y="26"/>
                    <a:pt x="36" y="26"/>
                  </a:cubicBezTo>
                  <a:cubicBezTo>
                    <a:pt x="35" y="27"/>
                    <a:pt x="34" y="27"/>
                    <a:pt x="33" y="29"/>
                  </a:cubicBezTo>
                  <a:cubicBezTo>
                    <a:pt x="33" y="29"/>
                    <a:pt x="33" y="29"/>
                    <a:pt x="32" y="29"/>
                  </a:cubicBezTo>
                  <a:cubicBezTo>
                    <a:pt x="32" y="30"/>
                    <a:pt x="31" y="30"/>
                    <a:pt x="31" y="30"/>
                  </a:cubicBezTo>
                  <a:cubicBezTo>
                    <a:pt x="32" y="30"/>
                    <a:pt x="32" y="30"/>
                    <a:pt x="32" y="30"/>
                  </a:cubicBezTo>
                  <a:close/>
                  <a:moveTo>
                    <a:pt x="93" y="25"/>
                  </a:moveTo>
                  <a:cubicBezTo>
                    <a:pt x="93" y="25"/>
                    <a:pt x="94" y="25"/>
                    <a:pt x="94" y="25"/>
                  </a:cubicBezTo>
                  <a:cubicBezTo>
                    <a:pt x="94" y="25"/>
                    <a:pt x="94" y="24"/>
                    <a:pt x="93" y="25"/>
                  </a:cubicBezTo>
                  <a:close/>
                  <a:moveTo>
                    <a:pt x="103" y="25"/>
                  </a:moveTo>
                  <a:cubicBezTo>
                    <a:pt x="102" y="26"/>
                    <a:pt x="103" y="26"/>
                    <a:pt x="103" y="26"/>
                  </a:cubicBezTo>
                  <a:cubicBezTo>
                    <a:pt x="103" y="26"/>
                    <a:pt x="103" y="25"/>
                    <a:pt x="103" y="25"/>
                  </a:cubicBezTo>
                  <a:close/>
                  <a:moveTo>
                    <a:pt x="87" y="26"/>
                  </a:moveTo>
                  <a:cubicBezTo>
                    <a:pt x="87" y="26"/>
                    <a:pt x="86" y="26"/>
                    <a:pt x="86" y="26"/>
                  </a:cubicBezTo>
                  <a:cubicBezTo>
                    <a:pt x="86" y="26"/>
                    <a:pt x="87" y="26"/>
                    <a:pt x="87" y="26"/>
                  </a:cubicBezTo>
                  <a:close/>
                  <a:moveTo>
                    <a:pt x="106" y="27"/>
                  </a:moveTo>
                  <a:cubicBezTo>
                    <a:pt x="106" y="26"/>
                    <a:pt x="105" y="26"/>
                    <a:pt x="104" y="26"/>
                  </a:cubicBezTo>
                  <a:cubicBezTo>
                    <a:pt x="104" y="26"/>
                    <a:pt x="104" y="26"/>
                    <a:pt x="104" y="26"/>
                  </a:cubicBezTo>
                  <a:cubicBezTo>
                    <a:pt x="105" y="26"/>
                    <a:pt x="105" y="27"/>
                    <a:pt x="106" y="27"/>
                  </a:cubicBezTo>
                  <a:close/>
                  <a:moveTo>
                    <a:pt x="22" y="27"/>
                  </a:moveTo>
                  <a:cubicBezTo>
                    <a:pt x="22" y="27"/>
                    <a:pt x="23" y="27"/>
                    <a:pt x="23" y="26"/>
                  </a:cubicBezTo>
                  <a:cubicBezTo>
                    <a:pt x="22" y="26"/>
                    <a:pt x="22" y="26"/>
                    <a:pt x="22" y="26"/>
                  </a:cubicBezTo>
                  <a:cubicBezTo>
                    <a:pt x="22" y="27"/>
                    <a:pt x="21" y="27"/>
                    <a:pt x="22" y="27"/>
                  </a:cubicBezTo>
                  <a:close/>
                  <a:moveTo>
                    <a:pt x="43" y="28"/>
                  </a:moveTo>
                  <a:cubicBezTo>
                    <a:pt x="43" y="28"/>
                    <a:pt x="43" y="27"/>
                    <a:pt x="43" y="27"/>
                  </a:cubicBezTo>
                  <a:cubicBezTo>
                    <a:pt x="42" y="28"/>
                    <a:pt x="42" y="28"/>
                    <a:pt x="41" y="28"/>
                  </a:cubicBezTo>
                  <a:cubicBezTo>
                    <a:pt x="41" y="28"/>
                    <a:pt x="42" y="28"/>
                    <a:pt x="42" y="29"/>
                  </a:cubicBezTo>
                  <a:cubicBezTo>
                    <a:pt x="42" y="28"/>
                    <a:pt x="43" y="28"/>
                    <a:pt x="43" y="28"/>
                  </a:cubicBezTo>
                  <a:close/>
                  <a:moveTo>
                    <a:pt x="97" y="31"/>
                  </a:moveTo>
                  <a:cubicBezTo>
                    <a:pt x="97" y="30"/>
                    <a:pt x="96" y="30"/>
                    <a:pt x="96" y="30"/>
                  </a:cubicBezTo>
                  <a:cubicBezTo>
                    <a:pt x="95" y="30"/>
                    <a:pt x="95" y="30"/>
                    <a:pt x="95" y="30"/>
                  </a:cubicBezTo>
                  <a:cubicBezTo>
                    <a:pt x="95" y="30"/>
                    <a:pt x="96" y="31"/>
                    <a:pt x="97" y="31"/>
                  </a:cubicBezTo>
                  <a:close/>
                  <a:moveTo>
                    <a:pt x="46" y="31"/>
                  </a:moveTo>
                  <a:cubicBezTo>
                    <a:pt x="46" y="31"/>
                    <a:pt x="46" y="31"/>
                    <a:pt x="46" y="31"/>
                  </a:cubicBezTo>
                  <a:cubicBezTo>
                    <a:pt x="46" y="31"/>
                    <a:pt x="46" y="31"/>
                    <a:pt x="46" y="31"/>
                  </a:cubicBezTo>
                  <a:close/>
                  <a:moveTo>
                    <a:pt x="124" y="34"/>
                  </a:moveTo>
                  <a:cubicBezTo>
                    <a:pt x="124" y="33"/>
                    <a:pt x="123" y="33"/>
                    <a:pt x="123" y="31"/>
                  </a:cubicBezTo>
                  <a:cubicBezTo>
                    <a:pt x="123" y="31"/>
                    <a:pt x="122" y="31"/>
                    <a:pt x="122" y="32"/>
                  </a:cubicBezTo>
                  <a:cubicBezTo>
                    <a:pt x="123" y="33"/>
                    <a:pt x="123" y="34"/>
                    <a:pt x="124" y="34"/>
                  </a:cubicBezTo>
                  <a:close/>
                  <a:moveTo>
                    <a:pt x="69" y="33"/>
                  </a:moveTo>
                  <a:cubicBezTo>
                    <a:pt x="68" y="33"/>
                    <a:pt x="68" y="33"/>
                    <a:pt x="67" y="33"/>
                  </a:cubicBezTo>
                  <a:cubicBezTo>
                    <a:pt x="68" y="33"/>
                    <a:pt x="69" y="33"/>
                    <a:pt x="69" y="33"/>
                  </a:cubicBezTo>
                  <a:close/>
                  <a:moveTo>
                    <a:pt x="69" y="33"/>
                  </a:moveTo>
                  <a:cubicBezTo>
                    <a:pt x="70" y="33"/>
                    <a:pt x="70" y="33"/>
                    <a:pt x="70" y="33"/>
                  </a:cubicBezTo>
                  <a:cubicBezTo>
                    <a:pt x="70" y="33"/>
                    <a:pt x="69" y="33"/>
                    <a:pt x="69" y="33"/>
                  </a:cubicBezTo>
                  <a:close/>
                  <a:moveTo>
                    <a:pt x="32" y="34"/>
                  </a:moveTo>
                  <a:cubicBezTo>
                    <a:pt x="31" y="34"/>
                    <a:pt x="31" y="33"/>
                    <a:pt x="31" y="33"/>
                  </a:cubicBezTo>
                  <a:cubicBezTo>
                    <a:pt x="31" y="33"/>
                    <a:pt x="30" y="33"/>
                    <a:pt x="30" y="34"/>
                  </a:cubicBezTo>
                  <a:cubicBezTo>
                    <a:pt x="31" y="34"/>
                    <a:pt x="31" y="34"/>
                    <a:pt x="32" y="34"/>
                  </a:cubicBezTo>
                  <a:close/>
                  <a:moveTo>
                    <a:pt x="63" y="33"/>
                  </a:moveTo>
                  <a:cubicBezTo>
                    <a:pt x="64" y="34"/>
                    <a:pt x="64" y="33"/>
                    <a:pt x="65" y="33"/>
                  </a:cubicBezTo>
                  <a:cubicBezTo>
                    <a:pt x="64" y="33"/>
                    <a:pt x="63" y="33"/>
                    <a:pt x="63" y="33"/>
                  </a:cubicBezTo>
                  <a:close/>
                  <a:moveTo>
                    <a:pt x="63" y="35"/>
                  </a:moveTo>
                  <a:cubicBezTo>
                    <a:pt x="63" y="35"/>
                    <a:pt x="63" y="35"/>
                    <a:pt x="63" y="34"/>
                  </a:cubicBezTo>
                  <a:cubicBezTo>
                    <a:pt x="63" y="34"/>
                    <a:pt x="63" y="34"/>
                    <a:pt x="63" y="34"/>
                  </a:cubicBezTo>
                  <a:cubicBezTo>
                    <a:pt x="63" y="35"/>
                    <a:pt x="63" y="35"/>
                    <a:pt x="63" y="35"/>
                  </a:cubicBezTo>
                  <a:close/>
                  <a:moveTo>
                    <a:pt x="66" y="36"/>
                  </a:moveTo>
                  <a:cubicBezTo>
                    <a:pt x="66" y="36"/>
                    <a:pt x="65" y="36"/>
                    <a:pt x="65" y="37"/>
                  </a:cubicBezTo>
                  <a:cubicBezTo>
                    <a:pt x="65" y="37"/>
                    <a:pt x="66" y="36"/>
                    <a:pt x="66" y="36"/>
                  </a:cubicBezTo>
                  <a:close/>
                  <a:moveTo>
                    <a:pt x="39" y="37"/>
                  </a:moveTo>
                  <a:cubicBezTo>
                    <a:pt x="39" y="37"/>
                    <a:pt x="40" y="37"/>
                    <a:pt x="40" y="36"/>
                  </a:cubicBezTo>
                  <a:cubicBezTo>
                    <a:pt x="39" y="37"/>
                    <a:pt x="39" y="37"/>
                    <a:pt x="39" y="37"/>
                  </a:cubicBezTo>
                  <a:close/>
                  <a:moveTo>
                    <a:pt x="35" y="37"/>
                  </a:moveTo>
                  <a:cubicBezTo>
                    <a:pt x="35" y="37"/>
                    <a:pt x="35" y="37"/>
                    <a:pt x="35" y="37"/>
                  </a:cubicBezTo>
                  <a:cubicBezTo>
                    <a:pt x="35" y="37"/>
                    <a:pt x="35" y="37"/>
                    <a:pt x="35" y="37"/>
                  </a:cubicBezTo>
                  <a:cubicBezTo>
                    <a:pt x="35" y="37"/>
                    <a:pt x="34" y="37"/>
                    <a:pt x="34" y="37"/>
                  </a:cubicBezTo>
                  <a:cubicBezTo>
                    <a:pt x="34" y="37"/>
                    <a:pt x="34" y="37"/>
                    <a:pt x="34" y="38"/>
                  </a:cubicBezTo>
                  <a:cubicBezTo>
                    <a:pt x="34" y="38"/>
                    <a:pt x="35" y="37"/>
                    <a:pt x="35" y="37"/>
                  </a:cubicBezTo>
                  <a:cubicBezTo>
                    <a:pt x="35" y="37"/>
                    <a:pt x="35" y="37"/>
                    <a:pt x="35" y="37"/>
                  </a:cubicBezTo>
                  <a:cubicBezTo>
                    <a:pt x="35" y="37"/>
                    <a:pt x="35" y="37"/>
                    <a:pt x="35" y="37"/>
                  </a:cubicBezTo>
                  <a:cubicBezTo>
                    <a:pt x="35" y="37"/>
                    <a:pt x="35" y="37"/>
                    <a:pt x="35" y="37"/>
                  </a:cubicBezTo>
                  <a:close/>
                  <a:moveTo>
                    <a:pt x="33" y="37"/>
                  </a:moveTo>
                  <a:cubicBezTo>
                    <a:pt x="33" y="37"/>
                    <a:pt x="34" y="37"/>
                    <a:pt x="34" y="37"/>
                  </a:cubicBezTo>
                  <a:cubicBezTo>
                    <a:pt x="33" y="37"/>
                    <a:pt x="33" y="37"/>
                    <a:pt x="33" y="37"/>
                  </a:cubicBezTo>
                  <a:close/>
                  <a:moveTo>
                    <a:pt x="116" y="40"/>
                  </a:moveTo>
                  <a:cubicBezTo>
                    <a:pt x="116" y="41"/>
                    <a:pt x="117" y="42"/>
                    <a:pt x="118" y="42"/>
                  </a:cubicBezTo>
                  <a:cubicBezTo>
                    <a:pt x="119" y="43"/>
                    <a:pt x="119" y="44"/>
                    <a:pt x="119" y="43"/>
                  </a:cubicBezTo>
                  <a:cubicBezTo>
                    <a:pt x="119" y="42"/>
                    <a:pt x="118" y="42"/>
                    <a:pt x="118" y="41"/>
                  </a:cubicBezTo>
                  <a:cubicBezTo>
                    <a:pt x="117" y="40"/>
                    <a:pt x="116" y="39"/>
                    <a:pt x="116" y="38"/>
                  </a:cubicBezTo>
                  <a:cubicBezTo>
                    <a:pt x="115" y="38"/>
                    <a:pt x="115" y="38"/>
                    <a:pt x="115" y="38"/>
                  </a:cubicBezTo>
                  <a:cubicBezTo>
                    <a:pt x="116" y="38"/>
                    <a:pt x="116" y="39"/>
                    <a:pt x="117" y="40"/>
                  </a:cubicBezTo>
                  <a:cubicBezTo>
                    <a:pt x="117" y="40"/>
                    <a:pt x="116" y="40"/>
                    <a:pt x="116" y="40"/>
                  </a:cubicBezTo>
                  <a:close/>
                  <a:moveTo>
                    <a:pt x="23" y="38"/>
                  </a:moveTo>
                  <a:cubicBezTo>
                    <a:pt x="22" y="39"/>
                    <a:pt x="22" y="39"/>
                    <a:pt x="22" y="40"/>
                  </a:cubicBezTo>
                  <a:cubicBezTo>
                    <a:pt x="22" y="39"/>
                    <a:pt x="22" y="39"/>
                    <a:pt x="23" y="38"/>
                  </a:cubicBezTo>
                  <a:close/>
                  <a:moveTo>
                    <a:pt x="19" y="41"/>
                  </a:moveTo>
                  <a:cubicBezTo>
                    <a:pt x="19" y="40"/>
                    <a:pt x="19" y="40"/>
                    <a:pt x="19" y="39"/>
                  </a:cubicBezTo>
                  <a:cubicBezTo>
                    <a:pt x="19" y="40"/>
                    <a:pt x="18" y="40"/>
                    <a:pt x="19" y="41"/>
                  </a:cubicBezTo>
                  <a:close/>
                  <a:moveTo>
                    <a:pt x="31" y="40"/>
                  </a:moveTo>
                  <a:cubicBezTo>
                    <a:pt x="31" y="40"/>
                    <a:pt x="32" y="40"/>
                    <a:pt x="32" y="39"/>
                  </a:cubicBezTo>
                  <a:cubicBezTo>
                    <a:pt x="32" y="39"/>
                    <a:pt x="31" y="39"/>
                    <a:pt x="31" y="39"/>
                  </a:cubicBezTo>
                  <a:cubicBezTo>
                    <a:pt x="31" y="40"/>
                    <a:pt x="31" y="40"/>
                    <a:pt x="31" y="40"/>
                  </a:cubicBezTo>
                  <a:close/>
                  <a:moveTo>
                    <a:pt x="78" y="40"/>
                  </a:moveTo>
                  <a:cubicBezTo>
                    <a:pt x="78" y="39"/>
                    <a:pt x="77" y="39"/>
                    <a:pt x="77" y="39"/>
                  </a:cubicBezTo>
                  <a:cubicBezTo>
                    <a:pt x="77" y="40"/>
                    <a:pt x="77" y="40"/>
                    <a:pt x="78" y="40"/>
                  </a:cubicBezTo>
                  <a:close/>
                  <a:moveTo>
                    <a:pt x="12" y="41"/>
                  </a:moveTo>
                  <a:cubicBezTo>
                    <a:pt x="13" y="41"/>
                    <a:pt x="13" y="40"/>
                    <a:pt x="12" y="40"/>
                  </a:cubicBezTo>
                  <a:cubicBezTo>
                    <a:pt x="12" y="41"/>
                    <a:pt x="12" y="41"/>
                    <a:pt x="12" y="41"/>
                  </a:cubicBezTo>
                  <a:close/>
                  <a:moveTo>
                    <a:pt x="54" y="41"/>
                  </a:moveTo>
                  <a:cubicBezTo>
                    <a:pt x="54" y="40"/>
                    <a:pt x="52" y="41"/>
                    <a:pt x="52" y="41"/>
                  </a:cubicBezTo>
                  <a:cubicBezTo>
                    <a:pt x="52" y="42"/>
                    <a:pt x="53" y="41"/>
                    <a:pt x="54" y="41"/>
                  </a:cubicBezTo>
                  <a:close/>
                  <a:moveTo>
                    <a:pt x="28" y="44"/>
                  </a:moveTo>
                  <a:cubicBezTo>
                    <a:pt x="28" y="43"/>
                    <a:pt x="28" y="43"/>
                    <a:pt x="28" y="43"/>
                  </a:cubicBezTo>
                  <a:cubicBezTo>
                    <a:pt x="28" y="43"/>
                    <a:pt x="28" y="43"/>
                    <a:pt x="28" y="43"/>
                  </a:cubicBezTo>
                  <a:cubicBezTo>
                    <a:pt x="28" y="42"/>
                    <a:pt x="28" y="42"/>
                    <a:pt x="28" y="42"/>
                  </a:cubicBezTo>
                  <a:cubicBezTo>
                    <a:pt x="29" y="41"/>
                    <a:pt x="28" y="41"/>
                    <a:pt x="28" y="41"/>
                  </a:cubicBezTo>
                  <a:cubicBezTo>
                    <a:pt x="28" y="41"/>
                    <a:pt x="27" y="43"/>
                    <a:pt x="26" y="44"/>
                  </a:cubicBezTo>
                  <a:cubicBezTo>
                    <a:pt x="26" y="44"/>
                    <a:pt x="25" y="45"/>
                    <a:pt x="25" y="46"/>
                  </a:cubicBezTo>
                  <a:cubicBezTo>
                    <a:pt x="25" y="46"/>
                    <a:pt x="25" y="47"/>
                    <a:pt x="25" y="47"/>
                  </a:cubicBezTo>
                  <a:cubicBezTo>
                    <a:pt x="26" y="46"/>
                    <a:pt x="27" y="44"/>
                    <a:pt x="28" y="44"/>
                  </a:cubicBezTo>
                  <a:close/>
                  <a:moveTo>
                    <a:pt x="40" y="41"/>
                  </a:moveTo>
                  <a:cubicBezTo>
                    <a:pt x="40" y="42"/>
                    <a:pt x="40" y="42"/>
                    <a:pt x="39" y="42"/>
                  </a:cubicBezTo>
                  <a:cubicBezTo>
                    <a:pt x="39" y="42"/>
                    <a:pt x="39" y="42"/>
                    <a:pt x="40" y="42"/>
                  </a:cubicBezTo>
                  <a:cubicBezTo>
                    <a:pt x="40" y="42"/>
                    <a:pt x="41" y="42"/>
                    <a:pt x="40" y="41"/>
                  </a:cubicBezTo>
                  <a:close/>
                  <a:moveTo>
                    <a:pt x="49" y="42"/>
                  </a:moveTo>
                  <a:cubicBezTo>
                    <a:pt x="50" y="42"/>
                    <a:pt x="50" y="42"/>
                    <a:pt x="50" y="41"/>
                  </a:cubicBezTo>
                  <a:cubicBezTo>
                    <a:pt x="50" y="42"/>
                    <a:pt x="49" y="42"/>
                    <a:pt x="48" y="43"/>
                  </a:cubicBezTo>
                  <a:cubicBezTo>
                    <a:pt x="49" y="43"/>
                    <a:pt x="49" y="42"/>
                    <a:pt x="49" y="42"/>
                  </a:cubicBezTo>
                  <a:close/>
                  <a:moveTo>
                    <a:pt x="11" y="57"/>
                  </a:moveTo>
                  <a:cubicBezTo>
                    <a:pt x="11" y="56"/>
                    <a:pt x="12" y="55"/>
                    <a:pt x="12" y="54"/>
                  </a:cubicBezTo>
                  <a:cubicBezTo>
                    <a:pt x="12" y="54"/>
                    <a:pt x="12" y="54"/>
                    <a:pt x="12" y="54"/>
                  </a:cubicBezTo>
                  <a:cubicBezTo>
                    <a:pt x="12" y="54"/>
                    <a:pt x="12" y="54"/>
                    <a:pt x="13" y="54"/>
                  </a:cubicBezTo>
                  <a:cubicBezTo>
                    <a:pt x="13" y="54"/>
                    <a:pt x="13" y="53"/>
                    <a:pt x="13" y="54"/>
                  </a:cubicBezTo>
                  <a:cubicBezTo>
                    <a:pt x="13" y="52"/>
                    <a:pt x="15" y="50"/>
                    <a:pt x="15" y="48"/>
                  </a:cubicBezTo>
                  <a:cubicBezTo>
                    <a:pt x="17" y="46"/>
                    <a:pt x="19" y="44"/>
                    <a:pt x="20" y="42"/>
                  </a:cubicBezTo>
                  <a:cubicBezTo>
                    <a:pt x="19" y="42"/>
                    <a:pt x="19" y="42"/>
                    <a:pt x="19" y="42"/>
                  </a:cubicBezTo>
                  <a:cubicBezTo>
                    <a:pt x="19" y="43"/>
                    <a:pt x="18" y="43"/>
                    <a:pt x="18" y="44"/>
                  </a:cubicBezTo>
                  <a:cubicBezTo>
                    <a:pt x="18" y="44"/>
                    <a:pt x="18" y="44"/>
                    <a:pt x="17" y="44"/>
                  </a:cubicBezTo>
                  <a:cubicBezTo>
                    <a:pt x="15" y="47"/>
                    <a:pt x="13" y="50"/>
                    <a:pt x="12" y="54"/>
                  </a:cubicBezTo>
                  <a:cubicBezTo>
                    <a:pt x="12" y="54"/>
                    <a:pt x="12" y="54"/>
                    <a:pt x="12" y="54"/>
                  </a:cubicBezTo>
                  <a:cubicBezTo>
                    <a:pt x="11" y="54"/>
                    <a:pt x="11" y="54"/>
                    <a:pt x="11" y="54"/>
                  </a:cubicBezTo>
                  <a:cubicBezTo>
                    <a:pt x="11" y="55"/>
                    <a:pt x="11" y="54"/>
                    <a:pt x="11" y="55"/>
                  </a:cubicBezTo>
                  <a:cubicBezTo>
                    <a:pt x="11" y="55"/>
                    <a:pt x="11" y="56"/>
                    <a:pt x="11" y="57"/>
                  </a:cubicBezTo>
                  <a:close/>
                  <a:moveTo>
                    <a:pt x="46" y="45"/>
                  </a:moveTo>
                  <a:cubicBezTo>
                    <a:pt x="46" y="45"/>
                    <a:pt x="45" y="46"/>
                    <a:pt x="45" y="46"/>
                  </a:cubicBezTo>
                  <a:cubicBezTo>
                    <a:pt x="46" y="45"/>
                    <a:pt x="47" y="44"/>
                    <a:pt x="48" y="44"/>
                  </a:cubicBezTo>
                  <a:cubicBezTo>
                    <a:pt x="50" y="43"/>
                    <a:pt x="52" y="43"/>
                    <a:pt x="53" y="42"/>
                  </a:cubicBezTo>
                  <a:cubicBezTo>
                    <a:pt x="51" y="42"/>
                    <a:pt x="50" y="43"/>
                    <a:pt x="48" y="43"/>
                  </a:cubicBezTo>
                  <a:cubicBezTo>
                    <a:pt x="48" y="44"/>
                    <a:pt x="47" y="44"/>
                    <a:pt x="46" y="45"/>
                  </a:cubicBezTo>
                  <a:close/>
                  <a:moveTo>
                    <a:pt x="33" y="42"/>
                  </a:moveTo>
                  <a:cubicBezTo>
                    <a:pt x="33" y="43"/>
                    <a:pt x="33" y="43"/>
                    <a:pt x="32" y="43"/>
                  </a:cubicBezTo>
                  <a:cubicBezTo>
                    <a:pt x="33" y="44"/>
                    <a:pt x="34" y="43"/>
                    <a:pt x="33" y="42"/>
                  </a:cubicBezTo>
                  <a:close/>
                  <a:moveTo>
                    <a:pt x="120" y="44"/>
                  </a:moveTo>
                  <a:cubicBezTo>
                    <a:pt x="120" y="44"/>
                    <a:pt x="120" y="44"/>
                    <a:pt x="120" y="44"/>
                  </a:cubicBezTo>
                  <a:cubicBezTo>
                    <a:pt x="120" y="44"/>
                    <a:pt x="120" y="44"/>
                    <a:pt x="119" y="44"/>
                  </a:cubicBezTo>
                  <a:cubicBezTo>
                    <a:pt x="120" y="44"/>
                    <a:pt x="120" y="44"/>
                    <a:pt x="119" y="44"/>
                  </a:cubicBezTo>
                  <a:cubicBezTo>
                    <a:pt x="120" y="44"/>
                    <a:pt x="120" y="44"/>
                    <a:pt x="120" y="44"/>
                  </a:cubicBezTo>
                  <a:close/>
                  <a:moveTo>
                    <a:pt x="17" y="49"/>
                  </a:moveTo>
                  <a:cubicBezTo>
                    <a:pt x="16" y="49"/>
                    <a:pt x="16" y="49"/>
                    <a:pt x="16" y="49"/>
                  </a:cubicBezTo>
                  <a:cubicBezTo>
                    <a:pt x="16" y="50"/>
                    <a:pt x="16" y="50"/>
                    <a:pt x="16" y="51"/>
                  </a:cubicBezTo>
                  <a:cubicBezTo>
                    <a:pt x="17" y="50"/>
                    <a:pt x="17" y="49"/>
                    <a:pt x="18" y="49"/>
                  </a:cubicBezTo>
                  <a:cubicBezTo>
                    <a:pt x="18" y="49"/>
                    <a:pt x="18" y="49"/>
                    <a:pt x="18" y="49"/>
                  </a:cubicBezTo>
                  <a:cubicBezTo>
                    <a:pt x="19" y="49"/>
                    <a:pt x="18" y="49"/>
                    <a:pt x="19" y="49"/>
                  </a:cubicBezTo>
                  <a:cubicBezTo>
                    <a:pt x="19" y="48"/>
                    <a:pt x="19" y="48"/>
                    <a:pt x="19" y="48"/>
                  </a:cubicBezTo>
                  <a:cubicBezTo>
                    <a:pt x="19" y="48"/>
                    <a:pt x="19" y="48"/>
                    <a:pt x="19" y="47"/>
                  </a:cubicBezTo>
                  <a:cubicBezTo>
                    <a:pt x="19" y="46"/>
                    <a:pt x="20" y="45"/>
                    <a:pt x="21" y="44"/>
                  </a:cubicBezTo>
                  <a:cubicBezTo>
                    <a:pt x="20" y="44"/>
                    <a:pt x="20" y="45"/>
                    <a:pt x="19" y="45"/>
                  </a:cubicBezTo>
                  <a:cubicBezTo>
                    <a:pt x="19" y="46"/>
                    <a:pt x="18" y="46"/>
                    <a:pt x="18" y="47"/>
                  </a:cubicBezTo>
                  <a:cubicBezTo>
                    <a:pt x="18" y="47"/>
                    <a:pt x="17" y="48"/>
                    <a:pt x="17" y="49"/>
                  </a:cubicBezTo>
                  <a:close/>
                  <a:moveTo>
                    <a:pt x="19" y="48"/>
                  </a:moveTo>
                  <a:cubicBezTo>
                    <a:pt x="18" y="48"/>
                    <a:pt x="19" y="48"/>
                    <a:pt x="18" y="48"/>
                  </a:cubicBezTo>
                  <a:cubicBezTo>
                    <a:pt x="18" y="48"/>
                    <a:pt x="18" y="48"/>
                    <a:pt x="19" y="48"/>
                  </a:cubicBezTo>
                  <a:close/>
                  <a:moveTo>
                    <a:pt x="32" y="44"/>
                  </a:moveTo>
                  <a:cubicBezTo>
                    <a:pt x="32" y="45"/>
                    <a:pt x="32" y="45"/>
                    <a:pt x="32" y="45"/>
                  </a:cubicBezTo>
                  <a:cubicBezTo>
                    <a:pt x="32" y="45"/>
                    <a:pt x="32" y="45"/>
                    <a:pt x="32" y="45"/>
                  </a:cubicBezTo>
                  <a:cubicBezTo>
                    <a:pt x="32" y="45"/>
                    <a:pt x="32" y="44"/>
                    <a:pt x="32" y="44"/>
                  </a:cubicBezTo>
                  <a:close/>
                  <a:moveTo>
                    <a:pt x="137" y="50"/>
                  </a:moveTo>
                  <a:cubicBezTo>
                    <a:pt x="138" y="50"/>
                    <a:pt x="138" y="51"/>
                    <a:pt x="138" y="52"/>
                  </a:cubicBezTo>
                  <a:cubicBezTo>
                    <a:pt x="138" y="50"/>
                    <a:pt x="137" y="48"/>
                    <a:pt x="138" y="46"/>
                  </a:cubicBezTo>
                  <a:cubicBezTo>
                    <a:pt x="137" y="46"/>
                    <a:pt x="137" y="45"/>
                    <a:pt x="135" y="45"/>
                  </a:cubicBezTo>
                  <a:cubicBezTo>
                    <a:pt x="135" y="46"/>
                    <a:pt x="136" y="47"/>
                    <a:pt x="136" y="48"/>
                  </a:cubicBezTo>
                  <a:cubicBezTo>
                    <a:pt x="137" y="48"/>
                    <a:pt x="138" y="49"/>
                    <a:pt x="137" y="50"/>
                  </a:cubicBezTo>
                  <a:close/>
                  <a:moveTo>
                    <a:pt x="56" y="46"/>
                  </a:moveTo>
                  <a:cubicBezTo>
                    <a:pt x="55" y="46"/>
                    <a:pt x="55" y="46"/>
                    <a:pt x="55" y="47"/>
                  </a:cubicBezTo>
                  <a:cubicBezTo>
                    <a:pt x="55" y="47"/>
                    <a:pt x="56" y="47"/>
                    <a:pt x="56" y="46"/>
                  </a:cubicBezTo>
                  <a:close/>
                  <a:moveTo>
                    <a:pt x="21" y="48"/>
                  </a:moveTo>
                  <a:cubicBezTo>
                    <a:pt x="21" y="48"/>
                    <a:pt x="21" y="48"/>
                    <a:pt x="21" y="49"/>
                  </a:cubicBezTo>
                  <a:cubicBezTo>
                    <a:pt x="21" y="48"/>
                    <a:pt x="22" y="47"/>
                    <a:pt x="22" y="47"/>
                  </a:cubicBezTo>
                  <a:cubicBezTo>
                    <a:pt x="22" y="47"/>
                    <a:pt x="21" y="48"/>
                    <a:pt x="21" y="48"/>
                  </a:cubicBezTo>
                  <a:close/>
                  <a:moveTo>
                    <a:pt x="54" y="47"/>
                  </a:moveTo>
                  <a:cubicBezTo>
                    <a:pt x="54" y="47"/>
                    <a:pt x="54" y="47"/>
                    <a:pt x="54" y="47"/>
                  </a:cubicBezTo>
                  <a:cubicBezTo>
                    <a:pt x="54" y="47"/>
                    <a:pt x="53" y="47"/>
                    <a:pt x="54" y="47"/>
                  </a:cubicBezTo>
                  <a:close/>
                  <a:moveTo>
                    <a:pt x="129" y="53"/>
                  </a:moveTo>
                  <a:cubicBezTo>
                    <a:pt x="128" y="52"/>
                    <a:pt x="129" y="51"/>
                    <a:pt x="129" y="50"/>
                  </a:cubicBezTo>
                  <a:cubicBezTo>
                    <a:pt x="129" y="50"/>
                    <a:pt x="128" y="50"/>
                    <a:pt x="128" y="49"/>
                  </a:cubicBezTo>
                  <a:cubicBezTo>
                    <a:pt x="128" y="49"/>
                    <a:pt x="129" y="49"/>
                    <a:pt x="129" y="49"/>
                  </a:cubicBezTo>
                  <a:cubicBezTo>
                    <a:pt x="128" y="48"/>
                    <a:pt x="128" y="47"/>
                    <a:pt x="127" y="47"/>
                  </a:cubicBezTo>
                  <a:cubicBezTo>
                    <a:pt x="127" y="48"/>
                    <a:pt x="126" y="48"/>
                    <a:pt x="126" y="49"/>
                  </a:cubicBezTo>
                  <a:cubicBezTo>
                    <a:pt x="126" y="50"/>
                    <a:pt x="127" y="51"/>
                    <a:pt x="129" y="53"/>
                  </a:cubicBezTo>
                  <a:close/>
                  <a:moveTo>
                    <a:pt x="36" y="47"/>
                  </a:moveTo>
                  <a:cubicBezTo>
                    <a:pt x="35" y="48"/>
                    <a:pt x="35" y="48"/>
                    <a:pt x="35" y="48"/>
                  </a:cubicBezTo>
                  <a:cubicBezTo>
                    <a:pt x="35" y="48"/>
                    <a:pt x="35" y="48"/>
                    <a:pt x="35" y="48"/>
                  </a:cubicBezTo>
                  <a:cubicBezTo>
                    <a:pt x="35" y="48"/>
                    <a:pt x="36" y="48"/>
                    <a:pt x="36" y="47"/>
                  </a:cubicBezTo>
                  <a:close/>
                  <a:moveTo>
                    <a:pt x="123" y="47"/>
                  </a:moveTo>
                  <a:cubicBezTo>
                    <a:pt x="123" y="48"/>
                    <a:pt x="123" y="48"/>
                    <a:pt x="123" y="48"/>
                  </a:cubicBezTo>
                  <a:cubicBezTo>
                    <a:pt x="123" y="48"/>
                    <a:pt x="123" y="47"/>
                    <a:pt x="123" y="47"/>
                  </a:cubicBezTo>
                  <a:close/>
                  <a:moveTo>
                    <a:pt x="39" y="48"/>
                  </a:moveTo>
                  <a:cubicBezTo>
                    <a:pt x="39" y="48"/>
                    <a:pt x="39" y="48"/>
                    <a:pt x="39" y="48"/>
                  </a:cubicBezTo>
                  <a:cubicBezTo>
                    <a:pt x="39" y="48"/>
                    <a:pt x="39" y="48"/>
                    <a:pt x="39" y="48"/>
                  </a:cubicBezTo>
                  <a:close/>
                  <a:moveTo>
                    <a:pt x="6" y="50"/>
                  </a:moveTo>
                  <a:cubicBezTo>
                    <a:pt x="6" y="50"/>
                    <a:pt x="6" y="50"/>
                    <a:pt x="6" y="50"/>
                  </a:cubicBezTo>
                  <a:cubicBezTo>
                    <a:pt x="6" y="49"/>
                    <a:pt x="7" y="48"/>
                    <a:pt x="7" y="48"/>
                  </a:cubicBezTo>
                  <a:cubicBezTo>
                    <a:pt x="7" y="48"/>
                    <a:pt x="7" y="48"/>
                    <a:pt x="7" y="48"/>
                  </a:cubicBezTo>
                  <a:cubicBezTo>
                    <a:pt x="7" y="49"/>
                    <a:pt x="6" y="49"/>
                    <a:pt x="6" y="50"/>
                  </a:cubicBezTo>
                  <a:close/>
                  <a:moveTo>
                    <a:pt x="35" y="49"/>
                  </a:moveTo>
                  <a:cubicBezTo>
                    <a:pt x="36" y="49"/>
                    <a:pt x="36" y="48"/>
                    <a:pt x="36" y="48"/>
                  </a:cubicBezTo>
                  <a:cubicBezTo>
                    <a:pt x="35" y="48"/>
                    <a:pt x="35" y="48"/>
                    <a:pt x="35" y="48"/>
                  </a:cubicBezTo>
                  <a:cubicBezTo>
                    <a:pt x="35" y="48"/>
                    <a:pt x="35" y="48"/>
                    <a:pt x="35" y="49"/>
                  </a:cubicBezTo>
                  <a:close/>
                  <a:moveTo>
                    <a:pt x="122" y="49"/>
                  </a:moveTo>
                  <a:cubicBezTo>
                    <a:pt x="122" y="49"/>
                    <a:pt x="122" y="49"/>
                    <a:pt x="122" y="49"/>
                  </a:cubicBezTo>
                  <a:cubicBezTo>
                    <a:pt x="122" y="49"/>
                    <a:pt x="122" y="49"/>
                    <a:pt x="122" y="49"/>
                  </a:cubicBezTo>
                  <a:close/>
                  <a:moveTo>
                    <a:pt x="123" y="49"/>
                  </a:moveTo>
                  <a:cubicBezTo>
                    <a:pt x="123" y="49"/>
                    <a:pt x="123" y="50"/>
                    <a:pt x="123" y="50"/>
                  </a:cubicBezTo>
                  <a:cubicBezTo>
                    <a:pt x="123" y="50"/>
                    <a:pt x="123" y="49"/>
                    <a:pt x="123" y="49"/>
                  </a:cubicBezTo>
                  <a:cubicBezTo>
                    <a:pt x="124" y="49"/>
                    <a:pt x="123" y="49"/>
                    <a:pt x="123" y="49"/>
                  </a:cubicBezTo>
                  <a:close/>
                  <a:moveTo>
                    <a:pt x="120" y="49"/>
                  </a:moveTo>
                  <a:cubicBezTo>
                    <a:pt x="119" y="49"/>
                    <a:pt x="119" y="49"/>
                    <a:pt x="119" y="49"/>
                  </a:cubicBezTo>
                  <a:cubicBezTo>
                    <a:pt x="120" y="50"/>
                    <a:pt x="120" y="50"/>
                    <a:pt x="120" y="49"/>
                  </a:cubicBezTo>
                  <a:close/>
                  <a:moveTo>
                    <a:pt x="123" y="51"/>
                  </a:moveTo>
                  <a:cubicBezTo>
                    <a:pt x="123" y="51"/>
                    <a:pt x="123" y="51"/>
                    <a:pt x="123" y="51"/>
                  </a:cubicBezTo>
                  <a:cubicBezTo>
                    <a:pt x="123" y="51"/>
                    <a:pt x="123" y="52"/>
                    <a:pt x="123" y="51"/>
                  </a:cubicBezTo>
                  <a:close/>
                  <a:moveTo>
                    <a:pt x="122" y="52"/>
                  </a:moveTo>
                  <a:cubicBezTo>
                    <a:pt x="122" y="52"/>
                    <a:pt x="122" y="51"/>
                    <a:pt x="121" y="51"/>
                  </a:cubicBezTo>
                  <a:cubicBezTo>
                    <a:pt x="121" y="51"/>
                    <a:pt x="121" y="52"/>
                    <a:pt x="122" y="52"/>
                  </a:cubicBezTo>
                  <a:close/>
                  <a:moveTo>
                    <a:pt x="10" y="52"/>
                  </a:moveTo>
                  <a:cubicBezTo>
                    <a:pt x="10" y="52"/>
                    <a:pt x="10" y="52"/>
                    <a:pt x="10" y="52"/>
                  </a:cubicBezTo>
                  <a:cubicBezTo>
                    <a:pt x="10" y="52"/>
                    <a:pt x="10" y="52"/>
                    <a:pt x="10" y="52"/>
                  </a:cubicBezTo>
                  <a:close/>
                  <a:moveTo>
                    <a:pt x="42" y="53"/>
                  </a:moveTo>
                  <a:cubicBezTo>
                    <a:pt x="42" y="53"/>
                    <a:pt x="42" y="52"/>
                    <a:pt x="42" y="52"/>
                  </a:cubicBezTo>
                  <a:cubicBezTo>
                    <a:pt x="42" y="52"/>
                    <a:pt x="42" y="52"/>
                    <a:pt x="42" y="52"/>
                  </a:cubicBezTo>
                  <a:cubicBezTo>
                    <a:pt x="42" y="52"/>
                    <a:pt x="41" y="52"/>
                    <a:pt x="42" y="53"/>
                  </a:cubicBezTo>
                  <a:close/>
                  <a:moveTo>
                    <a:pt x="0" y="53"/>
                  </a:moveTo>
                  <a:cubicBezTo>
                    <a:pt x="0" y="53"/>
                    <a:pt x="0" y="53"/>
                    <a:pt x="0" y="53"/>
                  </a:cubicBezTo>
                  <a:cubicBezTo>
                    <a:pt x="0" y="53"/>
                    <a:pt x="1" y="53"/>
                    <a:pt x="0" y="53"/>
                  </a:cubicBezTo>
                  <a:close/>
                  <a:moveTo>
                    <a:pt x="5" y="56"/>
                  </a:moveTo>
                  <a:cubicBezTo>
                    <a:pt x="6" y="55"/>
                    <a:pt x="6" y="53"/>
                    <a:pt x="6" y="53"/>
                  </a:cubicBezTo>
                  <a:cubicBezTo>
                    <a:pt x="6" y="53"/>
                    <a:pt x="6" y="53"/>
                    <a:pt x="6" y="53"/>
                  </a:cubicBezTo>
                  <a:cubicBezTo>
                    <a:pt x="6" y="53"/>
                    <a:pt x="6" y="53"/>
                    <a:pt x="6" y="53"/>
                  </a:cubicBezTo>
                  <a:cubicBezTo>
                    <a:pt x="5" y="56"/>
                    <a:pt x="3" y="59"/>
                    <a:pt x="3" y="62"/>
                  </a:cubicBezTo>
                  <a:cubicBezTo>
                    <a:pt x="4" y="61"/>
                    <a:pt x="4" y="60"/>
                    <a:pt x="4" y="59"/>
                  </a:cubicBezTo>
                  <a:cubicBezTo>
                    <a:pt x="5" y="58"/>
                    <a:pt x="5" y="57"/>
                    <a:pt x="5" y="56"/>
                  </a:cubicBezTo>
                  <a:close/>
                  <a:moveTo>
                    <a:pt x="124" y="54"/>
                  </a:moveTo>
                  <a:cubicBezTo>
                    <a:pt x="124" y="54"/>
                    <a:pt x="123" y="54"/>
                    <a:pt x="123" y="53"/>
                  </a:cubicBezTo>
                  <a:cubicBezTo>
                    <a:pt x="123" y="53"/>
                    <a:pt x="123" y="53"/>
                    <a:pt x="123" y="53"/>
                  </a:cubicBezTo>
                  <a:cubicBezTo>
                    <a:pt x="123" y="53"/>
                    <a:pt x="123" y="54"/>
                    <a:pt x="124" y="54"/>
                  </a:cubicBezTo>
                  <a:close/>
                  <a:moveTo>
                    <a:pt x="124" y="54"/>
                  </a:moveTo>
                  <a:cubicBezTo>
                    <a:pt x="124" y="53"/>
                    <a:pt x="124" y="53"/>
                    <a:pt x="124" y="53"/>
                  </a:cubicBezTo>
                  <a:cubicBezTo>
                    <a:pt x="124" y="54"/>
                    <a:pt x="124" y="54"/>
                    <a:pt x="124" y="54"/>
                  </a:cubicBezTo>
                  <a:close/>
                  <a:moveTo>
                    <a:pt x="38" y="54"/>
                  </a:moveTo>
                  <a:cubicBezTo>
                    <a:pt x="38" y="54"/>
                    <a:pt x="39" y="54"/>
                    <a:pt x="39" y="53"/>
                  </a:cubicBezTo>
                  <a:cubicBezTo>
                    <a:pt x="38" y="53"/>
                    <a:pt x="38" y="53"/>
                    <a:pt x="38" y="53"/>
                  </a:cubicBezTo>
                  <a:cubicBezTo>
                    <a:pt x="38" y="54"/>
                    <a:pt x="38" y="54"/>
                    <a:pt x="38" y="54"/>
                  </a:cubicBezTo>
                  <a:close/>
                  <a:moveTo>
                    <a:pt x="127" y="57"/>
                  </a:moveTo>
                  <a:cubicBezTo>
                    <a:pt x="126" y="55"/>
                    <a:pt x="126" y="54"/>
                    <a:pt x="125" y="53"/>
                  </a:cubicBezTo>
                  <a:cubicBezTo>
                    <a:pt x="125" y="53"/>
                    <a:pt x="125" y="54"/>
                    <a:pt x="124" y="54"/>
                  </a:cubicBezTo>
                  <a:cubicBezTo>
                    <a:pt x="125" y="55"/>
                    <a:pt x="126" y="56"/>
                    <a:pt x="127" y="57"/>
                  </a:cubicBezTo>
                  <a:cubicBezTo>
                    <a:pt x="127" y="57"/>
                    <a:pt x="127" y="57"/>
                    <a:pt x="127" y="57"/>
                  </a:cubicBezTo>
                  <a:cubicBezTo>
                    <a:pt x="127" y="56"/>
                    <a:pt x="127" y="57"/>
                    <a:pt x="127" y="57"/>
                  </a:cubicBezTo>
                  <a:close/>
                  <a:moveTo>
                    <a:pt x="1" y="55"/>
                  </a:moveTo>
                  <a:cubicBezTo>
                    <a:pt x="1" y="54"/>
                    <a:pt x="1" y="54"/>
                    <a:pt x="2" y="54"/>
                  </a:cubicBezTo>
                  <a:cubicBezTo>
                    <a:pt x="1" y="54"/>
                    <a:pt x="1" y="55"/>
                    <a:pt x="1" y="55"/>
                  </a:cubicBezTo>
                  <a:cubicBezTo>
                    <a:pt x="1" y="55"/>
                    <a:pt x="1" y="55"/>
                    <a:pt x="1" y="55"/>
                  </a:cubicBezTo>
                  <a:close/>
                  <a:moveTo>
                    <a:pt x="129" y="54"/>
                  </a:moveTo>
                  <a:cubicBezTo>
                    <a:pt x="129" y="54"/>
                    <a:pt x="129" y="54"/>
                    <a:pt x="129" y="54"/>
                  </a:cubicBezTo>
                  <a:cubicBezTo>
                    <a:pt x="129" y="54"/>
                    <a:pt x="129" y="54"/>
                    <a:pt x="129" y="54"/>
                  </a:cubicBezTo>
                  <a:close/>
                  <a:moveTo>
                    <a:pt x="128" y="54"/>
                  </a:moveTo>
                  <a:cubicBezTo>
                    <a:pt x="127" y="55"/>
                    <a:pt x="127" y="54"/>
                    <a:pt x="127" y="54"/>
                  </a:cubicBezTo>
                  <a:cubicBezTo>
                    <a:pt x="127" y="55"/>
                    <a:pt x="127" y="55"/>
                    <a:pt x="127" y="55"/>
                  </a:cubicBezTo>
                  <a:cubicBezTo>
                    <a:pt x="127" y="55"/>
                    <a:pt x="127" y="55"/>
                    <a:pt x="127" y="55"/>
                  </a:cubicBezTo>
                  <a:cubicBezTo>
                    <a:pt x="127" y="54"/>
                    <a:pt x="128" y="55"/>
                    <a:pt x="128" y="54"/>
                  </a:cubicBezTo>
                  <a:close/>
                  <a:moveTo>
                    <a:pt x="4" y="55"/>
                  </a:moveTo>
                  <a:cubicBezTo>
                    <a:pt x="4" y="56"/>
                    <a:pt x="4" y="56"/>
                    <a:pt x="4" y="56"/>
                  </a:cubicBezTo>
                  <a:cubicBezTo>
                    <a:pt x="4" y="56"/>
                    <a:pt x="4" y="55"/>
                    <a:pt x="4" y="55"/>
                  </a:cubicBezTo>
                  <a:close/>
                  <a:moveTo>
                    <a:pt x="14" y="61"/>
                  </a:moveTo>
                  <a:cubicBezTo>
                    <a:pt x="15" y="61"/>
                    <a:pt x="15" y="59"/>
                    <a:pt x="16" y="58"/>
                  </a:cubicBezTo>
                  <a:cubicBezTo>
                    <a:pt x="16" y="57"/>
                    <a:pt x="16" y="56"/>
                    <a:pt x="16" y="56"/>
                  </a:cubicBezTo>
                  <a:cubicBezTo>
                    <a:pt x="15" y="56"/>
                    <a:pt x="16" y="56"/>
                    <a:pt x="15" y="56"/>
                  </a:cubicBezTo>
                  <a:cubicBezTo>
                    <a:pt x="15" y="56"/>
                    <a:pt x="15" y="56"/>
                    <a:pt x="15" y="56"/>
                  </a:cubicBezTo>
                  <a:cubicBezTo>
                    <a:pt x="15" y="57"/>
                    <a:pt x="14" y="58"/>
                    <a:pt x="14" y="59"/>
                  </a:cubicBezTo>
                  <a:cubicBezTo>
                    <a:pt x="14" y="59"/>
                    <a:pt x="13" y="60"/>
                    <a:pt x="14" y="61"/>
                  </a:cubicBezTo>
                  <a:close/>
                  <a:moveTo>
                    <a:pt x="62" y="58"/>
                  </a:moveTo>
                  <a:cubicBezTo>
                    <a:pt x="62" y="58"/>
                    <a:pt x="61" y="58"/>
                    <a:pt x="61" y="58"/>
                  </a:cubicBezTo>
                  <a:cubicBezTo>
                    <a:pt x="62" y="58"/>
                    <a:pt x="62" y="58"/>
                    <a:pt x="62" y="58"/>
                  </a:cubicBezTo>
                  <a:cubicBezTo>
                    <a:pt x="62" y="58"/>
                    <a:pt x="62" y="58"/>
                    <a:pt x="62" y="58"/>
                  </a:cubicBezTo>
                  <a:close/>
                  <a:moveTo>
                    <a:pt x="125" y="58"/>
                  </a:moveTo>
                  <a:cubicBezTo>
                    <a:pt x="125" y="58"/>
                    <a:pt x="125" y="58"/>
                    <a:pt x="125" y="58"/>
                  </a:cubicBezTo>
                  <a:cubicBezTo>
                    <a:pt x="124" y="58"/>
                    <a:pt x="125" y="58"/>
                    <a:pt x="125" y="59"/>
                  </a:cubicBezTo>
                  <a:cubicBezTo>
                    <a:pt x="125" y="59"/>
                    <a:pt x="125" y="58"/>
                    <a:pt x="125" y="58"/>
                  </a:cubicBezTo>
                  <a:close/>
                  <a:moveTo>
                    <a:pt x="12" y="58"/>
                  </a:moveTo>
                  <a:cubicBezTo>
                    <a:pt x="12" y="58"/>
                    <a:pt x="12" y="58"/>
                    <a:pt x="12" y="58"/>
                  </a:cubicBezTo>
                  <a:cubicBezTo>
                    <a:pt x="12" y="60"/>
                    <a:pt x="13" y="58"/>
                    <a:pt x="12" y="58"/>
                  </a:cubicBezTo>
                  <a:close/>
                  <a:moveTo>
                    <a:pt x="135" y="60"/>
                  </a:moveTo>
                  <a:cubicBezTo>
                    <a:pt x="135" y="59"/>
                    <a:pt x="135" y="58"/>
                    <a:pt x="134" y="58"/>
                  </a:cubicBezTo>
                  <a:cubicBezTo>
                    <a:pt x="133" y="59"/>
                    <a:pt x="135" y="60"/>
                    <a:pt x="135" y="60"/>
                  </a:cubicBezTo>
                  <a:close/>
                  <a:moveTo>
                    <a:pt x="7" y="60"/>
                  </a:moveTo>
                  <a:cubicBezTo>
                    <a:pt x="7" y="60"/>
                    <a:pt x="7" y="60"/>
                    <a:pt x="7" y="60"/>
                  </a:cubicBezTo>
                  <a:cubicBezTo>
                    <a:pt x="6" y="61"/>
                    <a:pt x="6" y="61"/>
                    <a:pt x="7" y="61"/>
                  </a:cubicBezTo>
                  <a:cubicBezTo>
                    <a:pt x="7" y="61"/>
                    <a:pt x="7" y="61"/>
                    <a:pt x="7" y="60"/>
                  </a:cubicBezTo>
                  <a:close/>
                  <a:moveTo>
                    <a:pt x="14" y="61"/>
                  </a:moveTo>
                  <a:cubicBezTo>
                    <a:pt x="14" y="62"/>
                    <a:pt x="13" y="62"/>
                    <a:pt x="13" y="62"/>
                  </a:cubicBezTo>
                  <a:cubicBezTo>
                    <a:pt x="13" y="62"/>
                    <a:pt x="13" y="63"/>
                    <a:pt x="13" y="62"/>
                  </a:cubicBezTo>
                  <a:cubicBezTo>
                    <a:pt x="13" y="62"/>
                    <a:pt x="14" y="62"/>
                    <a:pt x="14" y="61"/>
                  </a:cubicBezTo>
                  <a:close/>
                  <a:moveTo>
                    <a:pt x="20" y="64"/>
                  </a:moveTo>
                  <a:cubicBezTo>
                    <a:pt x="20" y="63"/>
                    <a:pt x="19" y="62"/>
                    <a:pt x="19" y="62"/>
                  </a:cubicBezTo>
                  <a:cubicBezTo>
                    <a:pt x="19" y="62"/>
                    <a:pt x="19" y="62"/>
                    <a:pt x="19" y="62"/>
                  </a:cubicBezTo>
                  <a:cubicBezTo>
                    <a:pt x="18" y="63"/>
                    <a:pt x="18" y="63"/>
                    <a:pt x="18" y="65"/>
                  </a:cubicBezTo>
                  <a:cubicBezTo>
                    <a:pt x="19" y="65"/>
                    <a:pt x="19" y="64"/>
                    <a:pt x="20" y="64"/>
                  </a:cubicBezTo>
                  <a:close/>
                  <a:moveTo>
                    <a:pt x="3" y="64"/>
                  </a:moveTo>
                  <a:cubicBezTo>
                    <a:pt x="3" y="64"/>
                    <a:pt x="3" y="64"/>
                    <a:pt x="3" y="64"/>
                  </a:cubicBezTo>
                  <a:cubicBezTo>
                    <a:pt x="3" y="64"/>
                    <a:pt x="3" y="63"/>
                    <a:pt x="3" y="63"/>
                  </a:cubicBezTo>
                  <a:cubicBezTo>
                    <a:pt x="3" y="63"/>
                    <a:pt x="3" y="63"/>
                    <a:pt x="3" y="63"/>
                  </a:cubicBezTo>
                  <a:cubicBezTo>
                    <a:pt x="3" y="63"/>
                    <a:pt x="3" y="64"/>
                    <a:pt x="3" y="64"/>
                  </a:cubicBezTo>
                  <a:close/>
                  <a:moveTo>
                    <a:pt x="13" y="63"/>
                  </a:moveTo>
                  <a:cubicBezTo>
                    <a:pt x="13" y="64"/>
                    <a:pt x="12" y="64"/>
                    <a:pt x="13" y="65"/>
                  </a:cubicBezTo>
                  <a:cubicBezTo>
                    <a:pt x="13" y="65"/>
                    <a:pt x="13" y="63"/>
                    <a:pt x="13" y="63"/>
                  </a:cubicBezTo>
                  <a:close/>
                  <a:moveTo>
                    <a:pt x="1" y="63"/>
                  </a:moveTo>
                  <a:cubicBezTo>
                    <a:pt x="1" y="64"/>
                    <a:pt x="0" y="65"/>
                    <a:pt x="1" y="66"/>
                  </a:cubicBezTo>
                  <a:cubicBezTo>
                    <a:pt x="1" y="65"/>
                    <a:pt x="1" y="65"/>
                    <a:pt x="2" y="65"/>
                  </a:cubicBezTo>
                  <a:cubicBezTo>
                    <a:pt x="2" y="64"/>
                    <a:pt x="2" y="63"/>
                    <a:pt x="1" y="63"/>
                  </a:cubicBezTo>
                  <a:close/>
                  <a:moveTo>
                    <a:pt x="138" y="64"/>
                  </a:moveTo>
                  <a:cubicBezTo>
                    <a:pt x="138" y="64"/>
                    <a:pt x="137" y="64"/>
                    <a:pt x="137" y="65"/>
                  </a:cubicBezTo>
                  <a:cubicBezTo>
                    <a:pt x="138" y="66"/>
                    <a:pt x="138" y="68"/>
                    <a:pt x="139" y="69"/>
                  </a:cubicBezTo>
                  <a:cubicBezTo>
                    <a:pt x="139" y="69"/>
                    <a:pt x="139" y="69"/>
                    <a:pt x="139" y="68"/>
                  </a:cubicBezTo>
                  <a:cubicBezTo>
                    <a:pt x="139" y="68"/>
                    <a:pt x="139" y="69"/>
                    <a:pt x="139" y="69"/>
                  </a:cubicBezTo>
                  <a:cubicBezTo>
                    <a:pt x="139" y="68"/>
                    <a:pt x="139" y="68"/>
                    <a:pt x="139" y="67"/>
                  </a:cubicBezTo>
                  <a:cubicBezTo>
                    <a:pt x="139" y="65"/>
                    <a:pt x="138" y="64"/>
                    <a:pt x="138" y="64"/>
                  </a:cubicBezTo>
                  <a:close/>
                  <a:moveTo>
                    <a:pt x="113" y="65"/>
                  </a:moveTo>
                  <a:cubicBezTo>
                    <a:pt x="113" y="65"/>
                    <a:pt x="113" y="65"/>
                    <a:pt x="113" y="65"/>
                  </a:cubicBezTo>
                  <a:cubicBezTo>
                    <a:pt x="113" y="65"/>
                    <a:pt x="113" y="65"/>
                    <a:pt x="113" y="64"/>
                  </a:cubicBezTo>
                  <a:cubicBezTo>
                    <a:pt x="113" y="65"/>
                    <a:pt x="113" y="65"/>
                    <a:pt x="113" y="65"/>
                  </a:cubicBezTo>
                  <a:close/>
                  <a:moveTo>
                    <a:pt x="12" y="66"/>
                  </a:moveTo>
                  <a:cubicBezTo>
                    <a:pt x="12" y="66"/>
                    <a:pt x="12" y="66"/>
                    <a:pt x="12" y="66"/>
                  </a:cubicBezTo>
                  <a:cubicBezTo>
                    <a:pt x="12" y="66"/>
                    <a:pt x="12" y="66"/>
                    <a:pt x="12" y="66"/>
                  </a:cubicBezTo>
                  <a:cubicBezTo>
                    <a:pt x="12" y="66"/>
                    <a:pt x="12" y="66"/>
                    <a:pt x="12" y="66"/>
                  </a:cubicBezTo>
                  <a:close/>
                  <a:moveTo>
                    <a:pt x="134" y="68"/>
                  </a:moveTo>
                  <a:cubicBezTo>
                    <a:pt x="135" y="68"/>
                    <a:pt x="135" y="69"/>
                    <a:pt x="135" y="69"/>
                  </a:cubicBezTo>
                  <a:cubicBezTo>
                    <a:pt x="135" y="68"/>
                    <a:pt x="134" y="67"/>
                    <a:pt x="134" y="66"/>
                  </a:cubicBezTo>
                  <a:cubicBezTo>
                    <a:pt x="134" y="66"/>
                    <a:pt x="134" y="65"/>
                    <a:pt x="134" y="66"/>
                  </a:cubicBezTo>
                  <a:cubicBezTo>
                    <a:pt x="134" y="66"/>
                    <a:pt x="135" y="68"/>
                    <a:pt x="134" y="68"/>
                  </a:cubicBezTo>
                  <a:close/>
                  <a:moveTo>
                    <a:pt x="18" y="67"/>
                  </a:moveTo>
                  <a:cubicBezTo>
                    <a:pt x="18" y="66"/>
                    <a:pt x="18" y="66"/>
                    <a:pt x="18" y="66"/>
                  </a:cubicBezTo>
                  <a:cubicBezTo>
                    <a:pt x="18" y="66"/>
                    <a:pt x="17" y="67"/>
                    <a:pt x="17" y="68"/>
                  </a:cubicBezTo>
                  <a:cubicBezTo>
                    <a:pt x="17" y="67"/>
                    <a:pt x="18" y="66"/>
                    <a:pt x="18" y="67"/>
                  </a:cubicBezTo>
                  <a:close/>
                  <a:moveTo>
                    <a:pt x="140" y="67"/>
                  </a:moveTo>
                  <a:cubicBezTo>
                    <a:pt x="140" y="66"/>
                    <a:pt x="140" y="66"/>
                    <a:pt x="140" y="66"/>
                  </a:cubicBezTo>
                  <a:cubicBezTo>
                    <a:pt x="140" y="66"/>
                    <a:pt x="140" y="66"/>
                    <a:pt x="140" y="66"/>
                  </a:cubicBezTo>
                  <a:cubicBezTo>
                    <a:pt x="140" y="66"/>
                    <a:pt x="140" y="67"/>
                    <a:pt x="140" y="67"/>
                  </a:cubicBezTo>
                  <a:close/>
                  <a:moveTo>
                    <a:pt x="3" y="67"/>
                  </a:moveTo>
                  <a:cubicBezTo>
                    <a:pt x="3" y="66"/>
                    <a:pt x="3" y="66"/>
                    <a:pt x="3" y="66"/>
                  </a:cubicBezTo>
                  <a:cubicBezTo>
                    <a:pt x="3" y="66"/>
                    <a:pt x="3" y="66"/>
                    <a:pt x="2" y="67"/>
                  </a:cubicBezTo>
                  <a:cubicBezTo>
                    <a:pt x="3" y="67"/>
                    <a:pt x="3" y="67"/>
                    <a:pt x="3" y="67"/>
                  </a:cubicBezTo>
                  <a:close/>
                  <a:moveTo>
                    <a:pt x="120" y="67"/>
                  </a:moveTo>
                  <a:cubicBezTo>
                    <a:pt x="121" y="67"/>
                    <a:pt x="121" y="67"/>
                    <a:pt x="121" y="67"/>
                  </a:cubicBezTo>
                  <a:cubicBezTo>
                    <a:pt x="121" y="67"/>
                    <a:pt x="121" y="66"/>
                    <a:pt x="120" y="66"/>
                  </a:cubicBezTo>
                  <a:cubicBezTo>
                    <a:pt x="120" y="67"/>
                    <a:pt x="120" y="67"/>
                    <a:pt x="120" y="67"/>
                  </a:cubicBezTo>
                  <a:close/>
                  <a:moveTo>
                    <a:pt x="18" y="67"/>
                  </a:moveTo>
                  <a:cubicBezTo>
                    <a:pt x="18" y="68"/>
                    <a:pt x="18" y="68"/>
                    <a:pt x="19" y="68"/>
                  </a:cubicBezTo>
                  <a:cubicBezTo>
                    <a:pt x="19" y="68"/>
                    <a:pt x="19" y="67"/>
                    <a:pt x="19" y="66"/>
                  </a:cubicBezTo>
                  <a:cubicBezTo>
                    <a:pt x="19" y="67"/>
                    <a:pt x="19" y="67"/>
                    <a:pt x="18" y="67"/>
                  </a:cubicBezTo>
                  <a:close/>
                  <a:moveTo>
                    <a:pt x="52" y="67"/>
                  </a:moveTo>
                  <a:cubicBezTo>
                    <a:pt x="52" y="67"/>
                    <a:pt x="52" y="67"/>
                    <a:pt x="52" y="67"/>
                  </a:cubicBezTo>
                  <a:cubicBezTo>
                    <a:pt x="52" y="66"/>
                    <a:pt x="51" y="67"/>
                    <a:pt x="52" y="67"/>
                  </a:cubicBezTo>
                  <a:close/>
                  <a:moveTo>
                    <a:pt x="31" y="67"/>
                  </a:moveTo>
                  <a:cubicBezTo>
                    <a:pt x="31" y="67"/>
                    <a:pt x="30" y="67"/>
                    <a:pt x="30" y="68"/>
                  </a:cubicBezTo>
                  <a:cubicBezTo>
                    <a:pt x="31" y="67"/>
                    <a:pt x="31" y="67"/>
                    <a:pt x="31" y="67"/>
                  </a:cubicBezTo>
                  <a:close/>
                  <a:moveTo>
                    <a:pt x="136" y="67"/>
                  </a:moveTo>
                  <a:cubicBezTo>
                    <a:pt x="136" y="67"/>
                    <a:pt x="136" y="68"/>
                    <a:pt x="136" y="68"/>
                  </a:cubicBezTo>
                  <a:cubicBezTo>
                    <a:pt x="136" y="67"/>
                    <a:pt x="136" y="67"/>
                    <a:pt x="136" y="67"/>
                  </a:cubicBezTo>
                  <a:close/>
                  <a:moveTo>
                    <a:pt x="16" y="67"/>
                  </a:moveTo>
                  <a:cubicBezTo>
                    <a:pt x="16" y="68"/>
                    <a:pt x="16" y="68"/>
                    <a:pt x="16" y="68"/>
                  </a:cubicBezTo>
                  <a:cubicBezTo>
                    <a:pt x="16" y="68"/>
                    <a:pt x="17" y="67"/>
                    <a:pt x="16" y="67"/>
                  </a:cubicBezTo>
                  <a:close/>
                  <a:moveTo>
                    <a:pt x="67" y="68"/>
                  </a:moveTo>
                  <a:cubicBezTo>
                    <a:pt x="68" y="68"/>
                    <a:pt x="68" y="69"/>
                    <a:pt x="68" y="68"/>
                  </a:cubicBezTo>
                  <a:cubicBezTo>
                    <a:pt x="68" y="68"/>
                    <a:pt x="68" y="67"/>
                    <a:pt x="68" y="67"/>
                  </a:cubicBezTo>
                  <a:cubicBezTo>
                    <a:pt x="67" y="67"/>
                    <a:pt x="65" y="67"/>
                    <a:pt x="65" y="68"/>
                  </a:cubicBezTo>
                  <a:cubicBezTo>
                    <a:pt x="66" y="69"/>
                    <a:pt x="66" y="68"/>
                    <a:pt x="67" y="68"/>
                  </a:cubicBezTo>
                  <a:close/>
                  <a:moveTo>
                    <a:pt x="1" y="71"/>
                  </a:moveTo>
                  <a:cubicBezTo>
                    <a:pt x="1" y="70"/>
                    <a:pt x="1" y="70"/>
                    <a:pt x="1" y="70"/>
                  </a:cubicBezTo>
                  <a:cubicBezTo>
                    <a:pt x="1" y="70"/>
                    <a:pt x="2" y="69"/>
                    <a:pt x="2" y="69"/>
                  </a:cubicBezTo>
                  <a:cubicBezTo>
                    <a:pt x="1" y="69"/>
                    <a:pt x="1" y="68"/>
                    <a:pt x="1" y="67"/>
                  </a:cubicBezTo>
                  <a:cubicBezTo>
                    <a:pt x="1" y="68"/>
                    <a:pt x="1" y="69"/>
                    <a:pt x="1" y="70"/>
                  </a:cubicBezTo>
                  <a:cubicBezTo>
                    <a:pt x="1" y="70"/>
                    <a:pt x="1" y="70"/>
                    <a:pt x="1" y="70"/>
                  </a:cubicBezTo>
                  <a:cubicBezTo>
                    <a:pt x="1" y="70"/>
                    <a:pt x="0" y="70"/>
                    <a:pt x="0" y="70"/>
                  </a:cubicBezTo>
                  <a:cubicBezTo>
                    <a:pt x="0" y="70"/>
                    <a:pt x="0" y="71"/>
                    <a:pt x="1" y="71"/>
                  </a:cubicBezTo>
                  <a:cubicBezTo>
                    <a:pt x="1" y="72"/>
                    <a:pt x="0" y="72"/>
                    <a:pt x="0" y="73"/>
                  </a:cubicBezTo>
                  <a:cubicBezTo>
                    <a:pt x="1" y="74"/>
                    <a:pt x="0" y="76"/>
                    <a:pt x="0" y="78"/>
                  </a:cubicBezTo>
                  <a:cubicBezTo>
                    <a:pt x="0" y="78"/>
                    <a:pt x="0" y="78"/>
                    <a:pt x="1" y="78"/>
                  </a:cubicBezTo>
                  <a:cubicBezTo>
                    <a:pt x="0" y="79"/>
                    <a:pt x="0" y="79"/>
                    <a:pt x="0" y="79"/>
                  </a:cubicBezTo>
                  <a:cubicBezTo>
                    <a:pt x="0" y="80"/>
                    <a:pt x="0" y="80"/>
                    <a:pt x="0" y="81"/>
                  </a:cubicBezTo>
                  <a:cubicBezTo>
                    <a:pt x="0" y="82"/>
                    <a:pt x="0" y="82"/>
                    <a:pt x="0" y="82"/>
                  </a:cubicBezTo>
                  <a:cubicBezTo>
                    <a:pt x="0" y="82"/>
                    <a:pt x="0" y="82"/>
                    <a:pt x="0" y="82"/>
                  </a:cubicBezTo>
                  <a:cubicBezTo>
                    <a:pt x="0" y="83"/>
                    <a:pt x="0" y="83"/>
                    <a:pt x="0" y="83"/>
                  </a:cubicBezTo>
                  <a:cubicBezTo>
                    <a:pt x="1" y="84"/>
                    <a:pt x="0" y="85"/>
                    <a:pt x="1" y="85"/>
                  </a:cubicBezTo>
                  <a:cubicBezTo>
                    <a:pt x="2" y="84"/>
                    <a:pt x="1" y="83"/>
                    <a:pt x="1" y="82"/>
                  </a:cubicBezTo>
                  <a:cubicBezTo>
                    <a:pt x="1" y="82"/>
                    <a:pt x="1" y="81"/>
                    <a:pt x="1" y="80"/>
                  </a:cubicBezTo>
                  <a:cubicBezTo>
                    <a:pt x="2" y="80"/>
                    <a:pt x="1" y="78"/>
                    <a:pt x="1" y="77"/>
                  </a:cubicBezTo>
                  <a:cubicBezTo>
                    <a:pt x="1" y="75"/>
                    <a:pt x="2" y="73"/>
                    <a:pt x="2" y="71"/>
                  </a:cubicBezTo>
                  <a:cubicBezTo>
                    <a:pt x="2" y="71"/>
                    <a:pt x="2" y="71"/>
                    <a:pt x="1" y="71"/>
                  </a:cubicBezTo>
                  <a:close/>
                  <a:moveTo>
                    <a:pt x="59" y="68"/>
                  </a:moveTo>
                  <a:cubicBezTo>
                    <a:pt x="59" y="68"/>
                    <a:pt x="59" y="68"/>
                    <a:pt x="59" y="68"/>
                  </a:cubicBezTo>
                  <a:cubicBezTo>
                    <a:pt x="59" y="69"/>
                    <a:pt x="59" y="68"/>
                    <a:pt x="59" y="68"/>
                  </a:cubicBezTo>
                  <a:close/>
                  <a:moveTo>
                    <a:pt x="12" y="68"/>
                  </a:moveTo>
                  <a:cubicBezTo>
                    <a:pt x="12" y="68"/>
                    <a:pt x="11" y="69"/>
                    <a:pt x="12" y="69"/>
                  </a:cubicBezTo>
                  <a:cubicBezTo>
                    <a:pt x="12" y="69"/>
                    <a:pt x="12" y="69"/>
                    <a:pt x="12" y="69"/>
                  </a:cubicBezTo>
                  <a:cubicBezTo>
                    <a:pt x="12" y="69"/>
                    <a:pt x="12" y="68"/>
                    <a:pt x="12" y="68"/>
                  </a:cubicBezTo>
                  <a:close/>
                  <a:moveTo>
                    <a:pt x="137" y="69"/>
                  </a:moveTo>
                  <a:cubicBezTo>
                    <a:pt x="137" y="69"/>
                    <a:pt x="137" y="69"/>
                    <a:pt x="137" y="69"/>
                  </a:cubicBezTo>
                  <a:cubicBezTo>
                    <a:pt x="137" y="69"/>
                    <a:pt x="137" y="69"/>
                    <a:pt x="137" y="69"/>
                  </a:cubicBezTo>
                  <a:close/>
                  <a:moveTo>
                    <a:pt x="18" y="69"/>
                  </a:moveTo>
                  <a:cubicBezTo>
                    <a:pt x="18" y="69"/>
                    <a:pt x="18" y="69"/>
                    <a:pt x="18" y="69"/>
                  </a:cubicBezTo>
                  <a:cubicBezTo>
                    <a:pt x="18" y="69"/>
                    <a:pt x="18" y="69"/>
                    <a:pt x="18" y="69"/>
                  </a:cubicBezTo>
                  <a:cubicBezTo>
                    <a:pt x="18" y="69"/>
                    <a:pt x="18" y="69"/>
                    <a:pt x="18" y="69"/>
                  </a:cubicBezTo>
                  <a:close/>
                  <a:moveTo>
                    <a:pt x="0" y="70"/>
                  </a:moveTo>
                  <a:cubicBezTo>
                    <a:pt x="0" y="70"/>
                    <a:pt x="0" y="70"/>
                    <a:pt x="1" y="70"/>
                  </a:cubicBezTo>
                  <a:cubicBezTo>
                    <a:pt x="0" y="70"/>
                    <a:pt x="0" y="69"/>
                    <a:pt x="1" y="69"/>
                  </a:cubicBezTo>
                  <a:cubicBezTo>
                    <a:pt x="0" y="69"/>
                    <a:pt x="0" y="69"/>
                    <a:pt x="0" y="70"/>
                  </a:cubicBezTo>
                  <a:close/>
                  <a:moveTo>
                    <a:pt x="70" y="70"/>
                  </a:moveTo>
                  <a:cubicBezTo>
                    <a:pt x="70" y="70"/>
                    <a:pt x="70" y="70"/>
                    <a:pt x="70" y="69"/>
                  </a:cubicBezTo>
                  <a:cubicBezTo>
                    <a:pt x="70" y="69"/>
                    <a:pt x="70" y="69"/>
                    <a:pt x="70" y="69"/>
                  </a:cubicBezTo>
                  <a:cubicBezTo>
                    <a:pt x="70" y="70"/>
                    <a:pt x="70" y="70"/>
                    <a:pt x="70" y="70"/>
                  </a:cubicBezTo>
                  <a:close/>
                  <a:moveTo>
                    <a:pt x="65" y="70"/>
                  </a:moveTo>
                  <a:cubicBezTo>
                    <a:pt x="65" y="70"/>
                    <a:pt x="65" y="70"/>
                    <a:pt x="65" y="70"/>
                  </a:cubicBezTo>
                  <a:cubicBezTo>
                    <a:pt x="65" y="70"/>
                    <a:pt x="65" y="70"/>
                    <a:pt x="65" y="71"/>
                  </a:cubicBezTo>
                  <a:cubicBezTo>
                    <a:pt x="66" y="71"/>
                    <a:pt x="68" y="70"/>
                    <a:pt x="70" y="70"/>
                  </a:cubicBezTo>
                  <a:cubicBezTo>
                    <a:pt x="69" y="69"/>
                    <a:pt x="66" y="70"/>
                    <a:pt x="65" y="70"/>
                  </a:cubicBezTo>
                  <a:close/>
                  <a:moveTo>
                    <a:pt x="19" y="70"/>
                  </a:moveTo>
                  <a:cubicBezTo>
                    <a:pt x="19" y="71"/>
                    <a:pt x="19" y="71"/>
                    <a:pt x="19" y="71"/>
                  </a:cubicBezTo>
                  <a:cubicBezTo>
                    <a:pt x="19" y="71"/>
                    <a:pt x="19" y="71"/>
                    <a:pt x="19" y="71"/>
                  </a:cubicBezTo>
                  <a:cubicBezTo>
                    <a:pt x="20" y="71"/>
                    <a:pt x="20" y="70"/>
                    <a:pt x="19" y="70"/>
                  </a:cubicBezTo>
                  <a:close/>
                  <a:moveTo>
                    <a:pt x="139" y="71"/>
                  </a:moveTo>
                  <a:cubicBezTo>
                    <a:pt x="139" y="71"/>
                    <a:pt x="140" y="71"/>
                    <a:pt x="140" y="71"/>
                  </a:cubicBezTo>
                  <a:cubicBezTo>
                    <a:pt x="140" y="71"/>
                    <a:pt x="140" y="71"/>
                    <a:pt x="140" y="70"/>
                  </a:cubicBezTo>
                  <a:cubicBezTo>
                    <a:pt x="140" y="70"/>
                    <a:pt x="140" y="70"/>
                    <a:pt x="140" y="70"/>
                  </a:cubicBezTo>
                  <a:cubicBezTo>
                    <a:pt x="140" y="71"/>
                    <a:pt x="139" y="70"/>
                    <a:pt x="139" y="71"/>
                  </a:cubicBezTo>
                  <a:close/>
                  <a:moveTo>
                    <a:pt x="70" y="71"/>
                  </a:moveTo>
                  <a:cubicBezTo>
                    <a:pt x="71" y="71"/>
                    <a:pt x="72" y="71"/>
                    <a:pt x="72" y="71"/>
                  </a:cubicBezTo>
                  <a:cubicBezTo>
                    <a:pt x="71" y="71"/>
                    <a:pt x="70" y="71"/>
                    <a:pt x="70" y="71"/>
                  </a:cubicBezTo>
                  <a:close/>
                  <a:moveTo>
                    <a:pt x="100" y="72"/>
                  </a:moveTo>
                  <a:cubicBezTo>
                    <a:pt x="100" y="72"/>
                    <a:pt x="100" y="71"/>
                    <a:pt x="100" y="71"/>
                  </a:cubicBezTo>
                  <a:cubicBezTo>
                    <a:pt x="100" y="72"/>
                    <a:pt x="100" y="72"/>
                    <a:pt x="100" y="72"/>
                  </a:cubicBezTo>
                  <a:close/>
                  <a:moveTo>
                    <a:pt x="139" y="72"/>
                  </a:moveTo>
                  <a:cubicBezTo>
                    <a:pt x="138" y="72"/>
                    <a:pt x="139" y="71"/>
                    <a:pt x="138" y="71"/>
                  </a:cubicBezTo>
                  <a:cubicBezTo>
                    <a:pt x="138" y="72"/>
                    <a:pt x="138" y="72"/>
                    <a:pt x="139" y="72"/>
                  </a:cubicBezTo>
                  <a:close/>
                  <a:moveTo>
                    <a:pt x="20" y="76"/>
                  </a:moveTo>
                  <a:cubicBezTo>
                    <a:pt x="20" y="75"/>
                    <a:pt x="20" y="73"/>
                    <a:pt x="20" y="72"/>
                  </a:cubicBezTo>
                  <a:cubicBezTo>
                    <a:pt x="19" y="73"/>
                    <a:pt x="18" y="77"/>
                    <a:pt x="20" y="76"/>
                  </a:cubicBezTo>
                  <a:close/>
                  <a:moveTo>
                    <a:pt x="77" y="73"/>
                  </a:moveTo>
                  <a:cubicBezTo>
                    <a:pt x="77" y="73"/>
                    <a:pt x="76" y="73"/>
                    <a:pt x="76" y="72"/>
                  </a:cubicBezTo>
                  <a:cubicBezTo>
                    <a:pt x="76" y="72"/>
                    <a:pt x="76" y="72"/>
                    <a:pt x="76" y="72"/>
                  </a:cubicBezTo>
                  <a:cubicBezTo>
                    <a:pt x="76" y="72"/>
                    <a:pt x="76" y="73"/>
                    <a:pt x="77" y="73"/>
                  </a:cubicBezTo>
                  <a:close/>
                  <a:moveTo>
                    <a:pt x="69" y="73"/>
                  </a:moveTo>
                  <a:cubicBezTo>
                    <a:pt x="70" y="72"/>
                    <a:pt x="70" y="73"/>
                    <a:pt x="70" y="73"/>
                  </a:cubicBezTo>
                  <a:cubicBezTo>
                    <a:pt x="70" y="72"/>
                    <a:pt x="70" y="72"/>
                    <a:pt x="70" y="72"/>
                  </a:cubicBezTo>
                  <a:cubicBezTo>
                    <a:pt x="70" y="72"/>
                    <a:pt x="69" y="72"/>
                    <a:pt x="69" y="73"/>
                  </a:cubicBezTo>
                  <a:close/>
                  <a:moveTo>
                    <a:pt x="6" y="75"/>
                  </a:moveTo>
                  <a:cubicBezTo>
                    <a:pt x="6" y="74"/>
                    <a:pt x="7" y="74"/>
                    <a:pt x="7" y="73"/>
                  </a:cubicBezTo>
                  <a:cubicBezTo>
                    <a:pt x="7" y="73"/>
                    <a:pt x="6" y="73"/>
                    <a:pt x="6" y="73"/>
                  </a:cubicBezTo>
                  <a:cubicBezTo>
                    <a:pt x="6" y="73"/>
                    <a:pt x="6" y="73"/>
                    <a:pt x="6" y="74"/>
                  </a:cubicBezTo>
                  <a:cubicBezTo>
                    <a:pt x="7" y="73"/>
                    <a:pt x="6" y="74"/>
                    <a:pt x="6" y="75"/>
                  </a:cubicBezTo>
                  <a:close/>
                  <a:moveTo>
                    <a:pt x="143" y="75"/>
                  </a:moveTo>
                  <a:cubicBezTo>
                    <a:pt x="144" y="74"/>
                    <a:pt x="143" y="73"/>
                    <a:pt x="143" y="73"/>
                  </a:cubicBezTo>
                  <a:cubicBezTo>
                    <a:pt x="143" y="74"/>
                    <a:pt x="143" y="74"/>
                    <a:pt x="143" y="75"/>
                  </a:cubicBezTo>
                  <a:cubicBezTo>
                    <a:pt x="143" y="74"/>
                    <a:pt x="143" y="75"/>
                    <a:pt x="143" y="75"/>
                  </a:cubicBezTo>
                  <a:close/>
                  <a:moveTo>
                    <a:pt x="74" y="75"/>
                  </a:moveTo>
                  <a:cubicBezTo>
                    <a:pt x="74" y="75"/>
                    <a:pt x="74" y="74"/>
                    <a:pt x="74" y="74"/>
                  </a:cubicBezTo>
                  <a:cubicBezTo>
                    <a:pt x="75" y="74"/>
                    <a:pt x="76" y="75"/>
                    <a:pt x="77" y="75"/>
                  </a:cubicBezTo>
                  <a:cubicBezTo>
                    <a:pt x="76" y="74"/>
                    <a:pt x="75" y="74"/>
                    <a:pt x="74" y="73"/>
                  </a:cubicBezTo>
                  <a:cubicBezTo>
                    <a:pt x="74" y="74"/>
                    <a:pt x="73" y="73"/>
                    <a:pt x="73" y="74"/>
                  </a:cubicBezTo>
                  <a:cubicBezTo>
                    <a:pt x="73" y="74"/>
                    <a:pt x="73" y="75"/>
                    <a:pt x="74" y="75"/>
                  </a:cubicBezTo>
                  <a:close/>
                  <a:moveTo>
                    <a:pt x="128" y="74"/>
                  </a:moveTo>
                  <a:cubicBezTo>
                    <a:pt x="128" y="74"/>
                    <a:pt x="128" y="75"/>
                    <a:pt x="129" y="74"/>
                  </a:cubicBezTo>
                  <a:cubicBezTo>
                    <a:pt x="129" y="74"/>
                    <a:pt x="129" y="74"/>
                    <a:pt x="129" y="73"/>
                  </a:cubicBezTo>
                  <a:cubicBezTo>
                    <a:pt x="128" y="73"/>
                    <a:pt x="129" y="74"/>
                    <a:pt x="128" y="74"/>
                  </a:cubicBezTo>
                  <a:close/>
                  <a:moveTo>
                    <a:pt x="139" y="74"/>
                  </a:moveTo>
                  <a:cubicBezTo>
                    <a:pt x="139" y="74"/>
                    <a:pt x="139" y="74"/>
                    <a:pt x="139" y="74"/>
                  </a:cubicBezTo>
                  <a:cubicBezTo>
                    <a:pt x="139" y="74"/>
                    <a:pt x="139" y="74"/>
                    <a:pt x="139" y="74"/>
                  </a:cubicBezTo>
                  <a:cubicBezTo>
                    <a:pt x="139" y="74"/>
                    <a:pt x="139" y="74"/>
                    <a:pt x="139" y="74"/>
                  </a:cubicBezTo>
                  <a:close/>
                  <a:moveTo>
                    <a:pt x="137" y="74"/>
                  </a:moveTo>
                  <a:cubicBezTo>
                    <a:pt x="137" y="75"/>
                    <a:pt x="137" y="75"/>
                    <a:pt x="137" y="75"/>
                  </a:cubicBezTo>
                  <a:cubicBezTo>
                    <a:pt x="137" y="74"/>
                    <a:pt x="137" y="74"/>
                    <a:pt x="137" y="74"/>
                  </a:cubicBezTo>
                  <a:cubicBezTo>
                    <a:pt x="137" y="75"/>
                    <a:pt x="137" y="74"/>
                    <a:pt x="137" y="74"/>
                  </a:cubicBezTo>
                  <a:close/>
                  <a:moveTo>
                    <a:pt x="138" y="75"/>
                  </a:moveTo>
                  <a:cubicBezTo>
                    <a:pt x="138" y="74"/>
                    <a:pt x="138" y="74"/>
                    <a:pt x="138" y="74"/>
                  </a:cubicBezTo>
                  <a:cubicBezTo>
                    <a:pt x="138" y="74"/>
                    <a:pt x="138" y="75"/>
                    <a:pt x="138" y="75"/>
                  </a:cubicBezTo>
                  <a:close/>
                  <a:moveTo>
                    <a:pt x="15" y="75"/>
                  </a:moveTo>
                  <a:cubicBezTo>
                    <a:pt x="14" y="75"/>
                    <a:pt x="14" y="76"/>
                    <a:pt x="15" y="76"/>
                  </a:cubicBezTo>
                  <a:cubicBezTo>
                    <a:pt x="15" y="76"/>
                    <a:pt x="16" y="75"/>
                    <a:pt x="15" y="74"/>
                  </a:cubicBezTo>
                  <a:cubicBezTo>
                    <a:pt x="15" y="75"/>
                    <a:pt x="15" y="75"/>
                    <a:pt x="15" y="75"/>
                  </a:cubicBezTo>
                  <a:close/>
                  <a:moveTo>
                    <a:pt x="6" y="79"/>
                  </a:moveTo>
                  <a:cubicBezTo>
                    <a:pt x="7" y="78"/>
                    <a:pt x="6" y="78"/>
                    <a:pt x="7" y="77"/>
                  </a:cubicBezTo>
                  <a:cubicBezTo>
                    <a:pt x="6" y="77"/>
                    <a:pt x="6" y="76"/>
                    <a:pt x="6" y="75"/>
                  </a:cubicBezTo>
                  <a:cubicBezTo>
                    <a:pt x="6" y="75"/>
                    <a:pt x="6" y="75"/>
                    <a:pt x="6" y="75"/>
                  </a:cubicBezTo>
                  <a:cubicBezTo>
                    <a:pt x="6" y="75"/>
                    <a:pt x="6" y="75"/>
                    <a:pt x="6" y="75"/>
                  </a:cubicBezTo>
                  <a:cubicBezTo>
                    <a:pt x="5" y="75"/>
                    <a:pt x="6" y="75"/>
                    <a:pt x="5" y="75"/>
                  </a:cubicBezTo>
                  <a:cubicBezTo>
                    <a:pt x="5" y="76"/>
                    <a:pt x="4" y="77"/>
                    <a:pt x="4" y="78"/>
                  </a:cubicBezTo>
                  <a:cubicBezTo>
                    <a:pt x="5" y="79"/>
                    <a:pt x="5" y="79"/>
                    <a:pt x="6" y="79"/>
                  </a:cubicBezTo>
                  <a:cubicBezTo>
                    <a:pt x="6" y="79"/>
                    <a:pt x="6" y="79"/>
                    <a:pt x="6" y="79"/>
                  </a:cubicBezTo>
                  <a:close/>
                  <a:moveTo>
                    <a:pt x="72" y="77"/>
                  </a:moveTo>
                  <a:cubicBezTo>
                    <a:pt x="72" y="77"/>
                    <a:pt x="72" y="77"/>
                    <a:pt x="72" y="77"/>
                  </a:cubicBezTo>
                  <a:cubicBezTo>
                    <a:pt x="73" y="76"/>
                    <a:pt x="72" y="76"/>
                    <a:pt x="72" y="75"/>
                  </a:cubicBezTo>
                  <a:cubicBezTo>
                    <a:pt x="71" y="75"/>
                    <a:pt x="69" y="74"/>
                    <a:pt x="69" y="75"/>
                  </a:cubicBezTo>
                  <a:cubicBezTo>
                    <a:pt x="70" y="75"/>
                    <a:pt x="71" y="75"/>
                    <a:pt x="72" y="77"/>
                  </a:cubicBezTo>
                  <a:close/>
                  <a:moveTo>
                    <a:pt x="16" y="75"/>
                  </a:moveTo>
                  <a:cubicBezTo>
                    <a:pt x="16" y="75"/>
                    <a:pt x="16" y="75"/>
                    <a:pt x="16" y="76"/>
                  </a:cubicBezTo>
                  <a:cubicBezTo>
                    <a:pt x="16" y="76"/>
                    <a:pt x="16" y="75"/>
                    <a:pt x="16" y="75"/>
                  </a:cubicBezTo>
                  <a:close/>
                  <a:moveTo>
                    <a:pt x="40" y="77"/>
                  </a:moveTo>
                  <a:cubicBezTo>
                    <a:pt x="40" y="76"/>
                    <a:pt x="39" y="76"/>
                    <a:pt x="39" y="76"/>
                  </a:cubicBezTo>
                  <a:cubicBezTo>
                    <a:pt x="39" y="77"/>
                    <a:pt x="38" y="77"/>
                    <a:pt x="38" y="77"/>
                  </a:cubicBezTo>
                  <a:cubicBezTo>
                    <a:pt x="39" y="77"/>
                    <a:pt x="39" y="77"/>
                    <a:pt x="39" y="77"/>
                  </a:cubicBezTo>
                  <a:cubicBezTo>
                    <a:pt x="39" y="77"/>
                    <a:pt x="40" y="77"/>
                    <a:pt x="40" y="77"/>
                  </a:cubicBezTo>
                  <a:close/>
                  <a:moveTo>
                    <a:pt x="61" y="77"/>
                  </a:moveTo>
                  <a:cubicBezTo>
                    <a:pt x="61" y="77"/>
                    <a:pt x="61" y="77"/>
                    <a:pt x="61" y="78"/>
                  </a:cubicBezTo>
                  <a:cubicBezTo>
                    <a:pt x="62" y="78"/>
                    <a:pt x="62" y="78"/>
                    <a:pt x="62" y="77"/>
                  </a:cubicBezTo>
                  <a:cubicBezTo>
                    <a:pt x="62" y="77"/>
                    <a:pt x="61" y="77"/>
                    <a:pt x="61" y="77"/>
                  </a:cubicBezTo>
                  <a:close/>
                  <a:moveTo>
                    <a:pt x="78" y="77"/>
                  </a:moveTo>
                  <a:cubicBezTo>
                    <a:pt x="78" y="77"/>
                    <a:pt x="77" y="77"/>
                    <a:pt x="77" y="77"/>
                  </a:cubicBezTo>
                  <a:cubicBezTo>
                    <a:pt x="78" y="77"/>
                    <a:pt x="78" y="77"/>
                    <a:pt x="78" y="77"/>
                  </a:cubicBezTo>
                  <a:close/>
                  <a:moveTo>
                    <a:pt x="67" y="78"/>
                  </a:moveTo>
                  <a:cubicBezTo>
                    <a:pt x="68" y="79"/>
                    <a:pt x="68" y="78"/>
                    <a:pt x="69" y="78"/>
                  </a:cubicBezTo>
                  <a:cubicBezTo>
                    <a:pt x="68" y="78"/>
                    <a:pt x="67" y="78"/>
                    <a:pt x="67" y="78"/>
                  </a:cubicBezTo>
                  <a:close/>
                  <a:moveTo>
                    <a:pt x="13" y="83"/>
                  </a:moveTo>
                  <a:cubicBezTo>
                    <a:pt x="14" y="83"/>
                    <a:pt x="13" y="83"/>
                    <a:pt x="14" y="83"/>
                  </a:cubicBezTo>
                  <a:cubicBezTo>
                    <a:pt x="14" y="83"/>
                    <a:pt x="14" y="84"/>
                    <a:pt x="14" y="84"/>
                  </a:cubicBezTo>
                  <a:cubicBezTo>
                    <a:pt x="15" y="82"/>
                    <a:pt x="15" y="80"/>
                    <a:pt x="14" y="79"/>
                  </a:cubicBezTo>
                  <a:cubicBezTo>
                    <a:pt x="13" y="80"/>
                    <a:pt x="13" y="82"/>
                    <a:pt x="13" y="83"/>
                  </a:cubicBezTo>
                  <a:close/>
                  <a:moveTo>
                    <a:pt x="48" y="79"/>
                  </a:moveTo>
                  <a:cubicBezTo>
                    <a:pt x="48" y="79"/>
                    <a:pt x="48" y="79"/>
                    <a:pt x="49" y="79"/>
                  </a:cubicBezTo>
                  <a:cubicBezTo>
                    <a:pt x="49" y="79"/>
                    <a:pt x="49" y="79"/>
                    <a:pt x="48" y="79"/>
                  </a:cubicBezTo>
                  <a:close/>
                  <a:moveTo>
                    <a:pt x="72" y="82"/>
                  </a:moveTo>
                  <a:cubicBezTo>
                    <a:pt x="72" y="82"/>
                    <a:pt x="73" y="82"/>
                    <a:pt x="73" y="82"/>
                  </a:cubicBezTo>
                  <a:cubicBezTo>
                    <a:pt x="73" y="81"/>
                    <a:pt x="72" y="81"/>
                    <a:pt x="72" y="80"/>
                  </a:cubicBezTo>
                  <a:cubicBezTo>
                    <a:pt x="71" y="80"/>
                    <a:pt x="71" y="79"/>
                    <a:pt x="70" y="79"/>
                  </a:cubicBezTo>
                  <a:cubicBezTo>
                    <a:pt x="70" y="79"/>
                    <a:pt x="68" y="79"/>
                    <a:pt x="68" y="80"/>
                  </a:cubicBezTo>
                  <a:cubicBezTo>
                    <a:pt x="68" y="80"/>
                    <a:pt x="68" y="80"/>
                    <a:pt x="68" y="80"/>
                  </a:cubicBezTo>
                  <a:cubicBezTo>
                    <a:pt x="69" y="80"/>
                    <a:pt x="70" y="81"/>
                    <a:pt x="71" y="80"/>
                  </a:cubicBezTo>
                  <a:cubicBezTo>
                    <a:pt x="72" y="81"/>
                    <a:pt x="72" y="81"/>
                    <a:pt x="72" y="82"/>
                  </a:cubicBezTo>
                  <a:close/>
                  <a:moveTo>
                    <a:pt x="144" y="83"/>
                  </a:moveTo>
                  <a:cubicBezTo>
                    <a:pt x="144" y="82"/>
                    <a:pt x="144" y="81"/>
                    <a:pt x="145" y="79"/>
                  </a:cubicBezTo>
                  <a:cubicBezTo>
                    <a:pt x="145" y="79"/>
                    <a:pt x="144" y="79"/>
                    <a:pt x="144" y="79"/>
                  </a:cubicBezTo>
                  <a:cubicBezTo>
                    <a:pt x="143" y="79"/>
                    <a:pt x="144" y="80"/>
                    <a:pt x="144" y="80"/>
                  </a:cubicBezTo>
                  <a:cubicBezTo>
                    <a:pt x="144" y="81"/>
                    <a:pt x="144" y="83"/>
                    <a:pt x="144" y="83"/>
                  </a:cubicBezTo>
                  <a:close/>
                  <a:moveTo>
                    <a:pt x="84" y="80"/>
                  </a:moveTo>
                  <a:cubicBezTo>
                    <a:pt x="84" y="80"/>
                    <a:pt x="83" y="80"/>
                    <a:pt x="83" y="80"/>
                  </a:cubicBezTo>
                  <a:cubicBezTo>
                    <a:pt x="83" y="80"/>
                    <a:pt x="83" y="80"/>
                    <a:pt x="84" y="81"/>
                  </a:cubicBezTo>
                  <a:cubicBezTo>
                    <a:pt x="84" y="80"/>
                    <a:pt x="84" y="80"/>
                    <a:pt x="84" y="80"/>
                  </a:cubicBezTo>
                  <a:close/>
                  <a:moveTo>
                    <a:pt x="47" y="82"/>
                  </a:moveTo>
                  <a:cubicBezTo>
                    <a:pt x="47" y="82"/>
                    <a:pt x="47" y="82"/>
                    <a:pt x="47" y="82"/>
                  </a:cubicBezTo>
                  <a:cubicBezTo>
                    <a:pt x="47" y="82"/>
                    <a:pt x="47" y="82"/>
                    <a:pt x="47" y="82"/>
                  </a:cubicBezTo>
                  <a:cubicBezTo>
                    <a:pt x="47" y="82"/>
                    <a:pt x="47" y="82"/>
                    <a:pt x="47" y="82"/>
                  </a:cubicBezTo>
                  <a:close/>
                  <a:moveTo>
                    <a:pt x="142" y="83"/>
                  </a:moveTo>
                  <a:cubicBezTo>
                    <a:pt x="141" y="83"/>
                    <a:pt x="141" y="83"/>
                    <a:pt x="141" y="83"/>
                  </a:cubicBezTo>
                  <a:cubicBezTo>
                    <a:pt x="141" y="83"/>
                    <a:pt x="141" y="82"/>
                    <a:pt x="141" y="82"/>
                  </a:cubicBezTo>
                  <a:cubicBezTo>
                    <a:pt x="141" y="83"/>
                    <a:pt x="141" y="83"/>
                    <a:pt x="141" y="83"/>
                  </a:cubicBezTo>
                  <a:cubicBezTo>
                    <a:pt x="141" y="83"/>
                    <a:pt x="141" y="83"/>
                    <a:pt x="142" y="83"/>
                  </a:cubicBezTo>
                  <a:close/>
                  <a:moveTo>
                    <a:pt x="147" y="83"/>
                  </a:moveTo>
                  <a:cubicBezTo>
                    <a:pt x="146" y="83"/>
                    <a:pt x="146" y="84"/>
                    <a:pt x="146" y="84"/>
                  </a:cubicBezTo>
                  <a:cubicBezTo>
                    <a:pt x="147" y="84"/>
                    <a:pt x="147" y="84"/>
                    <a:pt x="147" y="83"/>
                  </a:cubicBezTo>
                  <a:cubicBezTo>
                    <a:pt x="147" y="83"/>
                    <a:pt x="147" y="83"/>
                    <a:pt x="147" y="83"/>
                  </a:cubicBezTo>
                  <a:close/>
                  <a:moveTo>
                    <a:pt x="9" y="85"/>
                  </a:moveTo>
                  <a:cubicBezTo>
                    <a:pt x="9" y="84"/>
                    <a:pt x="10" y="84"/>
                    <a:pt x="9" y="84"/>
                  </a:cubicBezTo>
                  <a:cubicBezTo>
                    <a:pt x="9" y="84"/>
                    <a:pt x="9" y="84"/>
                    <a:pt x="9" y="85"/>
                  </a:cubicBezTo>
                  <a:cubicBezTo>
                    <a:pt x="9" y="85"/>
                    <a:pt x="9" y="85"/>
                    <a:pt x="9" y="85"/>
                  </a:cubicBezTo>
                  <a:close/>
                  <a:moveTo>
                    <a:pt x="137" y="86"/>
                  </a:moveTo>
                  <a:cubicBezTo>
                    <a:pt x="138" y="86"/>
                    <a:pt x="138" y="86"/>
                    <a:pt x="138" y="86"/>
                  </a:cubicBezTo>
                  <a:cubicBezTo>
                    <a:pt x="138" y="85"/>
                    <a:pt x="138" y="86"/>
                    <a:pt x="138" y="86"/>
                  </a:cubicBezTo>
                  <a:cubicBezTo>
                    <a:pt x="137" y="85"/>
                    <a:pt x="137" y="84"/>
                    <a:pt x="137" y="84"/>
                  </a:cubicBezTo>
                  <a:cubicBezTo>
                    <a:pt x="137" y="85"/>
                    <a:pt x="137" y="85"/>
                    <a:pt x="137" y="86"/>
                  </a:cubicBezTo>
                  <a:close/>
                  <a:moveTo>
                    <a:pt x="141" y="84"/>
                  </a:moveTo>
                  <a:cubicBezTo>
                    <a:pt x="141" y="84"/>
                    <a:pt x="141" y="84"/>
                    <a:pt x="141" y="84"/>
                  </a:cubicBezTo>
                  <a:cubicBezTo>
                    <a:pt x="141" y="85"/>
                    <a:pt x="141" y="85"/>
                    <a:pt x="141" y="86"/>
                  </a:cubicBezTo>
                  <a:cubicBezTo>
                    <a:pt x="141" y="85"/>
                    <a:pt x="141" y="85"/>
                    <a:pt x="141" y="84"/>
                  </a:cubicBezTo>
                  <a:close/>
                  <a:moveTo>
                    <a:pt x="143" y="86"/>
                  </a:moveTo>
                  <a:cubicBezTo>
                    <a:pt x="143" y="85"/>
                    <a:pt x="143" y="85"/>
                    <a:pt x="143" y="84"/>
                  </a:cubicBezTo>
                  <a:cubicBezTo>
                    <a:pt x="142" y="84"/>
                    <a:pt x="142" y="84"/>
                    <a:pt x="142" y="84"/>
                  </a:cubicBezTo>
                  <a:cubicBezTo>
                    <a:pt x="142" y="85"/>
                    <a:pt x="142" y="85"/>
                    <a:pt x="143" y="86"/>
                  </a:cubicBezTo>
                  <a:close/>
                  <a:moveTo>
                    <a:pt x="146" y="86"/>
                  </a:moveTo>
                  <a:cubicBezTo>
                    <a:pt x="146" y="85"/>
                    <a:pt x="146" y="85"/>
                    <a:pt x="146" y="85"/>
                  </a:cubicBezTo>
                  <a:cubicBezTo>
                    <a:pt x="145" y="85"/>
                    <a:pt x="146" y="85"/>
                    <a:pt x="146" y="86"/>
                  </a:cubicBezTo>
                  <a:close/>
                  <a:moveTo>
                    <a:pt x="9" y="86"/>
                  </a:moveTo>
                  <a:cubicBezTo>
                    <a:pt x="9" y="86"/>
                    <a:pt x="9" y="86"/>
                    <a:pt x="9" y="86"/>
                  </a:cubicBezTo>
                  <a:cubicBezTo>
                    <a:pt x="9" y="87"/>
                    <a:pt x="9" y="89"/>
                    <a:pt x="9" y="90"/>
                  </a:cubicBezTo>
                  <a:cubicBezTo>
                    <a:pt x="9" y="90"/>
                    <a:pt x="9" y="91"/>
                    <a:pt x="10" y="92"/>
                  </a:cubicBezTo>
                  <a:cubicBezTo>
                    <a:pt x="10" y="91"/>
                    <a:pt x="10" y="91"/>
                    <a:pt x="10" y="91"/>
                  </a:cubicBezTo>
                  <a:cubicBezTo>
                    <a:pt x="10" y="90"/>
                    <a:pt x="10" y="88"/>
                    <a:pt x="9" y="88"/>
                  </a:cubicBezTo>
                  <a:cubicBezTo>
                    <a:pt x="10" y="87"/>
                    <a:pt x="10" y="86"/>
                    <a:pt x="9" y="86"/>
                  </a:cubicBezTo>
                  <a:close/>
                  <a:moveTo>
                    <a:pt x="143" y="86"/>
                  </a:moveTo>
                  <a:cubicBezTo>
                    <a:pt x="143" y="86"/>
                    <a:pt x="143" y="87"/>
                    <a:pt x="143" y="87"/>
                  </a:cubicBezTo>
                  <a:cubicBezTo>
                    <a:pt x="144" y="87"/>
                    <a:pt x="144" y="86"/>
                    <a:pt x="143" y="86"/>
                  </a:cubicBezTo>
                  <a:close/>
                  <a:moveTo>
                    <a:pt x="145" y="88"/>
                  </a:moveTo>
                  <a:cubicBezTo>
                    <a:pt x="145" y="88"/>
                    <a:pt x="146" y="88"/>
                    <a:pt x="146" y="87"/>
                  </a:cubicBezTo>
                  <a:cubicBezTo>
                    <a:pt x="146" y="87"/>
                    <a:pt x="146" y="87"/>
                    <a:pt x="146" y="87"/>
                  </a:cubicBezTo>
                  <a:cubicBezTo>
                    <a:pt x="145" y="87"/>
                    <a:pt x="145" y="88"/>
                    <a:pt x="145" y="88"/>
                  </a:cubicBezTo>
                  <a:close/>
                  <a:moveTo>
                    <a:pt x="58" y="87"/>
                  </a:moveTo>
                  <a:cubicBezTo>
                    <a:pt x="57" y="88"/>
                    <a:pt x="58" y="88"/>
                    <a:pt x="58" y="87"/>
                  </a:cubicBezTo>
                  <a:close/>
                  <a:moveTo>
                    <a:pt x="134" y="90"/>
                  </a:moveTo>
                  <a:cubicBezTo>
                    <a:pt x="135" y="89"/>
                    <a:pt x="135" y="88"/>
                    <a:pt x="134" y="88"/>
                  </a:cubicBezTo>
                  <a:cubicBezTo>
                    <a:pt x="134" y="88"/>
                    <a:pt x="133" y="89"/>
                    <a:pt x="134" y="90"/>
                  </a:cubicBezTo>
                  <a:close/>
                  <a:moveTo>
                    <a:pt x="86" y="90"/>
                  </a:moveTo>
                  <a:cubicBezTo>
                    <a:pt x="86" y="90"/>
                    <a:pt x="86" y="90"/>
                    <a:pt x="87" y="91"/>
                  </a:cubicBezTo>
                  <a:cubicBezTo>
                    <a:pt x="87" y="90"/>
                    <a:pt x="87" y="90"/>
                    <a:pt x="87" y="90"/>
                  </a:cubicBezTo>
                  <a:lnTo>
                    <a:pt x="86" y="90"/>
                  </a:lnTo>
                  <a:close/>
                  <a:moveTo>
                    <a:pt x="145" y="90"/>
                  </a:moveTo>
                  <a:cubicBezTo>
                    <a:pt x="145" y="90"/>
                    <a:pt x="145" y="91"/>
                    <a:pt x="145" y="92"/>
                  </a:cubicBezTo>
                  <a:cubicBezTo>
                    <a:pt x="146" y="92"/>
                    <a:pt x="147" y="90"/>
                    <a:pt x="145" y="90"/>
                  </a:cubicBezTo>
                  <a:close/>
                  <a:moveTo>
                    <a:pt x="143" y="90"/>
                  </a:moveTo>
                  <a:cubicBezTo>
                    <a:pt x="143" y="90"/>
                    <a:pt x="143" y="91"/>
                    <a:pt x="143" y="91"/>
                  </a:cubicBezTo>
                  <a:cubicBezTo>
                    <a:pt x="143" y="91"/>
                    <a:pt x="143" y="90"/>
                    <a:pt x="143" y="90"/>
                  </a:cubicBezTo>
                  <a:close/>
                  <a:moveTo>
                    <a:pt x="42" y="90"/>
                  </a:moveTo>
                  <a:cubicBezTo>
                    <a:pt x="41" y="90"/>
                    <a:pt x="41" y="90"/>
                    <a:pt x="41" y="91"/>
                  </a:cubicBezTo>
                  <a:cubicBezTo>
                    <a:pt x="41" y="91"/>
                    <a:pt x="41" y="91"/>
                    <a:pt x="41" y="91"/>
                  </a:cubicBezTo>
                  <a:cubicBezTo>
                    <a:pt x="42" y="91"/>
                    <a:pt x="42" y="91"/>
                    <a:pt x="42" y="90"/>
                  </a:cubicBezTo>
                  <a:close/>
                  <a:moveTo>
                    <a:pt x="135" y="91"/>
                  </a:moveTo>
                  <a:cubicBezTo>
                    <a:pt x="135" y="91"/>
                    <a:pt x="135" y="91"/>
                    <a:pt x="135" y="91"/>
                  </a:cubicBezTo>
                  <a:cubicBezTo>
                    <a:pt x="135" y="91"/>
                    <a:pt x="135" y="91"/>
                    <a:pt x="135" y="91"/>
                  </a:cubicBezTo>
                  <a:close/>
                  <a:moveTo>
                    <a:pt x="62" y="92"/>
                  </a:moveTo>
                  <a:cubicBezTo>
                    <a:pt x="62" y="92"/>
                    <a:pt x="62" y="92"/>
                    <a:pt x="62" y="92"/>
                  </a:cubicBezTo>
                  <a:cubicBezTo>
                    <a:pt x="62" y="92"/>
                    <a:pt x="62" y="91"/>
                    <a:pt x="62" y="91"/>
                  </a:cubicBezTo>
                  <a:cubicBezTo>
                    <a:pt x="62" y="92"/>
                    <a:pt x="62" y="92"/>
                    <a:pt x="62" y="92"/>
                  </a:cubicBezTo>
                  <a:close/>
                  <a:moveTo>
                    <a:pt x="40" y="92"/>
                  </a:moveTo>
                  <a:cubicBezTo>
                    <a:pt x="40" y="92"/>
                    <a:pt x="40" y="92"/>
                    <a:pt x="40" y="93"/>
                  </a:cubicBezTo>
                  <a:cubicBezTo>
                    <a:pt x="40" y="93"/>
                    <a:pt x="40" y="93"/>
                    <a:pt x="40" y="93"/>
                  </a:cubicBezTo>
                  <a:cubicBezTo>
                    <a:pt x="40" y="93"/>
                    <a:pt x="40" y="92"/>
                    <a:pt x="40" y="92"/>
                  </a:cubicBezTo>
                  <a:close/>
                  <a:moveTo>
                    <a:pt x="15" y="92"/>
                  </a:moveTo>
                  <a:cubicBezTo>
                    <a:pt x="15" y="92"/>
                    <a:pt x="15" y="92"/>
                    <a:pt x="15" y="92"/>
                  </a:cubicBezTo>
                  <a:cubicBezTo>
                    <a:pt x="15" y="93"/>
                    <a:pt x="15" y="93"/>
                    <a:pt x="15" y="92"/>
                  </a:cubicBezTo>
                  <a:close/>
                  <a:moveTo>
                    <a:pt x="42" y="92"/>
                  </a:moveTo>
                  <a:cubicBezTo>
                    <a:pt x="42" y="93"/>
                    <a:pt x="42" y="93"/>
                    <a:pt x="42" y="93"/>
                  </a:cubicBezTo>
                  <a:cubicBezTo>
                    <a:pt x="42" y="93"/>
                    <a:pt x="42" y="94"/>
                    <a:pt x="42" y="94"/>
                  </a:cubicBezTo>
                  <a:cubicBezTo>
                    <a:pt x="42" y="94"/>
                    <a:pt x="42" y="93"/>
                    <a:pt x="42" y="93"/>
                  </a:cubicBezTo>
                  <a:cubicBezTo>
                    <a:pt x="42" y="93"/>
                    <a:pt x="42" y="93"/>
                    <a:pt x="42" y="93"/>
                  </a:cubicBezTo>
                  <a:cubicBezTo>
                    <a:pt x="42" y="93"/>
                    <a:pt x="42" y="93"/>
                    <a:pt x="42" y="93"/>
                  </a:cubicBezTo>
                  <a:cubicBezTo>
                    <a:pt x="42" y="93"/>
                    <a:pt x="42" y="92"/>
                    <a:pt x="42" y="92"/>
                  </a:cubicBezTo>
                  <a:close/>
                  <a:moveTo>
                    <a:pt x="73" y="92"/>
                  </a:moveTo>
                  <a:cubicBezTo>
                    <a:pt x="73" y="92"/>
                    <a:pt x="72" y="93"/>
                    <a:pt x="72" y="92"/>
                  </a:cubicBezTo>
                  <a:cubicBezTo>
                    <a:pt x="72" y="93"/>
                    <a:pt x="72" y="93"/>
                    <a:pt x="72" y="93"/>
                  </a:cubicBezTo>
                  <a:cubicBezTo>
                    <a:pt x="72" y="93"/>
                    <a:pt x="73" y="92"/>
                    <a:pt x="73" y="92"/>
                  </a:cubicBezTo>
                  <a:close/>
                  <a:moveTo>
                    <a:pt x="145" y="93"/>
                  </a:moveTo>
                  <a:cubicBezTo>
                    <a:pt x="145" y="93"/>
                    <a:pt x="145" y="94"/>
                    <a:pt x="145" y="94"/>
                  </a:cubicBezTo>
                  <a:cubicBezTo>
                    <a:pt x="145" y="93"/>
                    <a:pt x="145" y="93"/>
                    <a:pt x="145" y="93"/>
                  </a:cubicBezTo>
                  <a:close/>
                  <a:moveTo>
                    <a:pt x="154" y="93"/>
                  </a:moveTo>
                  <a:cubicBezTo>
                    <a:pt x="154" y="93"/>
                    <a:pt x="154" y="93"/>
                    <a:pt x="154" y="93"/>
                  </a:cubicBezTo>
                  <a:cubicBezTo>
                    <a:pt x="154" y="93"/>
                    <a:pt x="154" y="93"/>
                    <a:pt x="154" y="94"/>
                  </a:cubicBezTo>
                  <a:cubicBezTo>
                    <a:pt x="154" y="94"/>
                    <a:pt x="154" y="93"/>
                    <a:pt x="154" y="93"/>
                  </a:cubicBezTo>
                  <a:close/>
                  <a:moveTo>
                    <a:pt x="143" y="93"/>
                  </a:moveTo>
                  <a:cubicBezTo>
                    <a:pt x="143" y="93"/>
                    <a:pt x="143" y="93"/>
                    <a:pt x="143" y="93"/>
                  </a:cubicBezTo>
                  <a:cubicBezTo>
                    <a:pt x="143" y="93"/>
                    <a:pt x="143" y="93"/>
                    <a:pt x="143" y="93"/>
                  </a:cubicBezTo>
                  <a:cubicBezTo>
                    <a:pt x="143" y="93"/>
                    <a:pt x="144" y="93"/>
                    <a:pt x="143" y="93"/>
                  </a:cubicBezTo>
                  <a:close/>
                  <a:moveTo>
                    <a:pt x="141" y="93"/>
                  </a:moveTo>
                  <a:cubicBezTo>
                    <a:pt x="141" y="94"/>
                    <a:pt x="141" y="94"/>
                    <a:pt x="141" y="94"/>
                  </a:cubicBezTo>
                  <a:cubicBezTo>
                    <a:pt x="141" y="94"/>
                    <a:pt x="141" y="93"/>
                    <a:pt x="141" y="93"/>
                  </a:cubicBezTo>
                  <a:close/>
                  <a:moveTo>
                    <a:pt x="142" y="93"/>
                  </a:moveTo>
                  <a:cubicBezTo>
                    <a:pt x="142" y="93"/>
                    <a:pt x="142" y="93"/>
                    <a:pt x="142" y="93"/>
                  </a:cubicBezTo>
                  <a:cubicBezTo>
                    <a:pt x="142" y="94"/>
                    <a:pt x="142" y="94"/>
                    <a:pt x="142" y="95"/>
                  </a:cubicBezTo>
                  <a:cubicBezTo>
                    <a:pt x="142" y="94"/>
                    <a:pt x="142" y="94"/>
                    <a:pt x="142" y="93"/>
                  </a:cubicBezTo>
                  <a:close/>
                  <a:moveTo>
                    <a:pt x="119" y="94"/>
                  </a:moveTo>
                  <a:cubicBezTo>
                    <a:pt x="119" y="94"/>
                    <a:pt x="119" y="94"/>
                    <a:pt x="119" y="95"/>
                  </a:cubicBezTo>
                  <a:cubicBezTo>
                    <a:pt x="119" y="95"/>
                    <a:pt x="120" y="94"/>
                    <a:pt x="119" y="94"/>
                  </a:cubicBezTo>
                  <a:close/>
                  <a:moveTo>
                    <a:pt x="134" y="95"/>
                  </a:moveTo>
                  <a:cubicBezTo>
                    <a:pt x="134" y="95"/>
                    <a:pt x="133" y="96"/>
                    <a:pt x="133" y="96"/>
                  </a:cubicBezTo>
                  <a:cubicBezTo>
                    <a:pt x="134" y="96"/>
                    <a:pt x="134" y="95"/>
                    <a:pt x="134" y="95"/>
                  </a:cubicBezTo>
                  <a:cubicBezTo>
                    <a:pt x="134" y="95"/>
                    <a:pt x="134" y="95"/>
                    <a:pt x="134" y="95"/>
                  </a:cubicBezTo>
                  <a:close/>
                  <a:moveTo>
                    <a:pt x="78" y="98"/>
                  </a:moveTo>
                  <a:cubicBezTo>
                    <a:pt x="78" y="99"/>
                    <a:pt x="78" y="99"/>
                    <a:pt x="79" y="99"/>
                  </a:cubicBezTo>
                  <a:cubicBezTo>
                    <a:pt x="79" y="99"/>
                    <a:pt x="79" y="99"/>
                    <a:pt x="79" y="98"/>
                  </a:cubicBezTo>
                  <a:cubicBezTo>
                    <a:pt x="79" y="98"/>
                    <a:pt x="79" y="98"/>
                    <a:pt x="79" y="98"/>
                  </a:cubicBezTo>
                  <a:cubicBezTo>
                    <a:pt x="79" y="98"/>
                    <a:pt x="79" y="98"/>
                    <a:pt x="79" y="98"/>
                  </a:cubicBezTo>
                  <a:cubicBezTo>
                    <a:pt x="79" y="97"/>
                    <a:pt x="80" y="97"/>
                    <a:pt x="80" y="96"/>
                  </a:cubicBezTo>
                  <a:cubicBezTo>
                    <a:pt x="79" y="96"/>
                    <a:pt x="78" y="97"/>
                    <a:pt x="77" y="98"/>
                  </a:cubicBezTo>
                  <a:cubicBezTo>
                    <a:pt x="77" y="98"/>
                    <a:pt x="78" y="98"/>
                    <a:pt x="78" y="98"/>
                  </a:cubicBezTo>
                  <a:close/>
                  <a:moveTo>
                    <a:pt x="102" y="97"/>
                  </a:moveTo>
                  <a:cubicBezTo>
                    <a:pt x="102" y="97"/>
                    <a:pt x="102" y="97"/>
                    <a:pt x="102" y="97"/>
                  </a:cubicBezTo>
                  <a:cubicBezTo>
                    <a:pt x="101" y="97"/>
                    <a:pt x="101" y="97"/>
                    <a:pt x="102" y="97"/>
                  </a:cubicBezTo>
                  <a:close/>
                  <a:moveTo>
                    <a:pt x="133" y="97"/>
                  </a:moveTo>
                  <a:cubicBezTo>
                    <a:pt x="133" y="97"/>
                    <a:pt x="133" y="97"/>
                    <a:pt x="133" y="98"/>
                  </a:cubicBezTo>
                  <a:cubicBezTo>
                    <a:pt x="134" y="97"/>
                    <a:pt x="133" y="97"/>
                    <a:pt x="133" y="97"/>
                  </a:cubicBezTo>
                  <a:cubicBezTo>
                    <a:pt x="133" y="97"/>
                    <a:pt x="133" y="97"/>
                    <a:pt x="133" y="97"/>
                  </a:cubicBezTo>
                  <a:close/>
                  <a:moveTo>
                    <a:pt x="154" y="97"/>
                  </a:moveTo>
                  <a:cubicBezTo>
                    <a:pt x="154" y="97"/>
                    <a:pt x="154" y="97"/>
                    <a:pt x="154" y="97"/>
                  </a:cubicBezTo>
                  <a:cubicBezTo>
                    <a:pt x="154" y="97"/>
                    <a:pt x="154" y="97"/>
                    <a:pt x="154" y="98"/>
                  </a:cubicBezTo>
                  <a:cubicBezTo>
                    <a:pt x="154" y="98"/>
                    <a:pt x="154" y="98"/>
                    <a:pt x="154" y="97"/>
                  </a:cubicBezTo>
                  <a:cubicBezTo>
                    <a:pt x="154" y="97"/>
                    <a:pt x="154" y="97"/>
                    <a:pt x="154" y="97"/>
                  </a:cubicBezTo>
                  <a:close/>
                  <a:moveTo>
                    <a:pt x="73" y="97"/>
                  </a:moveTo>
                  <a:cubicBezTo>
                    <a:pt x="73" y="97"/>
                    <a:pt x="73" y="97"/>
                    <a:pt x="72" y="97"/>
                  </a:cubicBezTo>
                  <a:cubicBezTo>
                    <a:pt x="72" y="97"/>
                    <a:pt x="72" y="97"/>
                    <a:pt x="72" y="98"/>
                  </a:cubicBezTo>
                  <a:cubicBezTo>
                    <a:pt x="72" y="98"/>
                    <a:pt x="73" y="98"/>
                    <a:pt x="73" y="97"/>
                  </a:cubicBezTo>
                  <a:close/>
                  <a:moveTo>
                    <a:pt x="154" y="98"/>
                  </a:moveTo>
                  <a:cubicBezTo>
                    <a:pt x="154" y="98"/>
                    <a:pt x="154" y="99"/>
                    <a:pt x="154" y="98"/>
                  </a:cubicBezTo>
                  <a:cubicBezTo>
                    <a:pt x="154" y="98"/>
                    <a:pt x="154" y="98"/>
                    <a:pt x="154" y="98"/>
                  </a:cubicBezTo>
                  <a:cubicBezTo>
                    <a:pt x="154" y="98"/>
                    <a:pt x="154" y="98"/>
                    <a:pt x="154" y="98"/>
                  </a:cubicBezTo>
                  <a:close/>
                  <a:moveTo>
                    <a:pt x="27" y="100"/>
                  </a:moveTo>
                  <a:cubicBezTo>
                    <a:pt x="28" y="99"/>
                    <a:pt x="27" y="99"/>
                    <a:pt x="27" y="98"/>
                  </a:cubicBezTo>
                  <a:cubicBezTo>
                    <a:pt x="27" y="99"/>
                    <a:pt x="27" y="99"/>
                    <a:pt x="27" y="100"/>
                  </a:cubicBezTo>
                  <a:close/>
                  <a:moveTo>
                    <a:pt x="74" y="98"/>
                  </a:moveTo>
                  <a:cubicBezTo>
                    <a:pt x="74" y="98"/>
                    <a:pt x="74" y="99"/>
                    <a:pt x="74" y="99"/>
                  </a:cubicBezTo>
                  <a:cubicBezTo>
                    <a:pt x="74" y="99"/>
                    <a:pt x="74" y="99"/>
                    <a:pt x="74" y="99"/>
                  </a:cubicBezTo>
                  <a:cubicBezTo>
                    <a:pt x="74" y="99"/>
                    <a:pt x="74" y="99"/>
                    <a:pt x="74" y="98"/>
                  </a:cubicBezTo>
                  <a:close/>
                  <a:moveTo>
                    <a:pt x="101" y="99"/>
                  </a:moveTo>
                  <a:cubicBezTo>
                    <a:pt x="101" y="99"/>
                    <a:pt x="101" y="101"/>
                    <a:pt x="101" y="101"/>
                  </a:cubicBezTo>
                  <a:cubicBezTo>
                    <a:pt x="101" y="101"/>
                    <a:pt x="101" y="101"/>
                    <a:pt x="100" y="101"/>
                  </a:cubicBezTo>
                  <a:cubicBezTo>
                    <a:pt x="100" y="101"/>
                    <a:pt x="100" y="102"/>
                    <a:pt x="100" y="102"/>
                  </a:cubicBezTo>
                  <a:cubicBezTo>
                    <a:pt x="101" y="101"/>
                    <a:pt x="102" y="100"/>
                    <a:pt x="102" y="99"/>
                  </a:cubicBezTo>
                  <a:cubicBezTo>
                    <a:pt x="102" y="99"/>
                    <a:pt x="102" y="99"/>
                    <a:pt x="101" y="99"/>
                  </a:cubicBezTo>
                  <a:close/>
                  <a:moveTo>
                    <a:pt x="73" y="99"/>
                  </a:moveTo>
                  <a:cubicBezTo>
                    <a:pt x="73" y="99"/>
                    <a:pt x="72" y="99"/>
                    <a:pt x="72" y="99"/>
                  </a:cubicBezTo>
                  <a:cubicBezTo>
                    <a:pt x="72" y="100"/>
                    <a:pt x="73" y="100"/>
                    <a:pt x="73" y="99"/>
                  </a:cubicBezTo>
                  <a:close/>
                  <a:moveTo>
                    <a:pt x="97" y="99"/>
                  </a:moveTo>
                  <a:cubicBezTo>
                    <a:pt x="97" y="99"/>
                    <a:pt x="97" y="100"/>
                    <a:pt x="97" y="100"/>
                  </a:cubicBezTo>
                  <a:cubicBezTo>
                    <a:pt x="97" y="99"/>
                    <a:pt x="98" y="99"/>
                    <a:pt x="97" y="99"/>
                  </a:cubicBezTo>
                  <a:close/>
                  <a:moveTo>
                    <a:pt x="133" y="99"/>
                  </a:moveTo>
                  <a:cubicBezTo>
                    <a:pt x="133" y="99"/>
                    <a:pt x="132" y="100"/>
                    <a:pt x="133" y="100"/>
                  </a:cubicBezTo>
                  <a:cubicBezTo>
                    <a:pt x="133" y="99"/>
                    <a:pt x="133" y="99"/>
                    <a:pt x="133" y="99"/>
                  </a:cubicBezTo>
                  <a:close/>
                  <a:moveTo>
                    <a:pt x="134" y="100"/>
                  </a:moveTo>
                  <a:cubicBezTo>
                    <a:pt x="134" y="100"/>
                    <a:pt x="134" y="99"/>
                    <a:pt x="133" y="99"/>
                  </a:cubicBezTo>
                  <a:cubicBezTo>
                    <a:pt x="133" y="100"/>
                    <a:pt x="134" y="100"/>
                    <a:pt x="134" y="100"/>
                  </a:cubicBezTo>
                  <a:close/>
                  <a:moveTo>
                    <a:pt x="71" y="99"/>
                  </a:moveTo>
                  <a:cubicBezTo>
                    <a:pt x="70" y="99"/>
                    <a:pt x="70" y="100"/>
                    <a:pt x="70" y="100"/>
                  </a:cubicBezTo>
                  <a:cubicBezTo>
                    <a:pt x="71" y="100"/>
                    <a:pt x="71" y="100"/>
                    <a:pt x="71" y="100"/>
                  </a:cubicBezTo>
                  <a:cubicBezTo>
                    <a:pt x="71" y="100"/>
                    <a:pt x="71" y="100"/>
                    <a:pt x="71" y="99"/>
                  </a:cubicBezTo>
                  <a:close/>
                  <a:moveTo>
                    <a:pt x="65" y="100"/>
                  </a:moveTo>
                  <a:cubicBezTo>
                    <a:pt x="67" y="100"/>
                    <a:pt x="67" y="100"/>
                    <a:pt x="68" y="100"/>
                  </a:cubicBezTo>
                  <a:cubicBezTo>
                    <a:pt x="68" y="100"/>
                    <a:pt x="69" y="100"/>
                    <a:pt x="69" y="100"/>
                  </a:cubicBezTo>
                  <a:cubicBezTo>
                    <a:pt x="68" y="100"/>
                    <a:pt x="67" y="100"/>
                    <a:pt x="65" y="100"/>
                  </a:cubicBezTo>
                  <a:close/>
                  <a:moveTo>
                    <a:pt x="143" y="100"/>
                  </a:moveTo>
                  <a:cubicBezTo>
                    <a:pt x="143" y="100"/>
                    <a:pt x="143" y="100"/>
                    <a:pt x="143" y="100"/>
                  </a:cubicBezTo>
                  <a:cubicBezTo>
                    <a:pt x="142" y="100"/>
                    <a:pt x="143" y="101"/>
                    <a:pt x="143" y="101"/>
                  </a:cubicBezTo>
                  <a:cubicBezTo>
                    <a:pt x="143" y="101"/>
                    <a:pt x="143" y="101"/>
                    <a:pt x="143" y="100"/>
                  </a:cubicBezTo>
                  <a:close/>
                  <a:moveTo>
                    <a:pt x="109" y="101"/>
                  </a:moveTo>
                  <a:cubicBezTo>
                    <a:pt x="109" y="101"/>
                    <a:pt x="110" y="101"/>
                    <a:pt x="110" y="101"/>
                  </a:cubicBezTo>
                  <a:cubicBezTo>
                    <a:pt x="109" y="100"/>
                    <a:pt x="109" y="101"/>
                    <a:pt x="109" y="101"/>
                  </a:cubicBezTo>
                  <a:cubicBezTo>
                    <a:pt x="109" y="101"/>
                    <a:pt x="109" y="101"/>
                    <a:pt x="109" y="101"/>
                  </a:cubicBezTo>
                  <a:close/>
                  <a:moveTo>
                    <a:pt x="106" y="102"/>
                  </a:moveTo>
                  <a:cubicBezTo>
                    <a:pt x="106" y="102"/>
                    <a:pt x="106" y="101"/>
                    <a:pt x="106" y="101"/>
                  </a:cubicBezTo>
                  <a:cubicBezTo>
                    <a:pt x="106" y="101"/>
                    <a:pt x="106" y="101"/>
                    <a:pt x="106" y="102"/>
                  </a:cubicBezTo>
                  <a:close/>
                  <a:moveTo>
                    <a:pt x="70" y="101"/>
                  </a:moveTo>
                  <a:cubicBezTo>
                    <a:pt x="70" y="101"/>
                    <a:pt x="70" y="101"/>
                    <a:pt x="71" y="101"/>
                  </a:cubicBezTo>
                  <a:cubicBezTo>
                    <a:pt x="71" y="101"/>
                    <a:pt x="71" y="101"/>
                    <a:pt x="71" y="101"/>
                  </a:cubicBezTo>
                  <a:cubicBezTo>
                    <a:pt x="70" y="101"/>
                    <a:pt x="70" y="101"/>
                    <a:pt x="70" y="101"/>
                  </a:cubicBezTo>
                  <a:close/>
                  <a:moveTo>
                    <a:pt x="139" y="102"/>
                  </a:moveTo>
                  <a:cubicBezTo>
                    <a:pt x="138" y="102"/>
                    <a:pt x="139" y="101"/>
                    <a:pt x="138" y="101"/>
                  </a:cubicBezTo>
                  <a:cubicBezTo>
                    <a:pt x="138" y="102"/>
                    <a:pt x="138" y="102"/>
                    <a:pt x="138" y="102"/>
                  </a:cubicBezTo>
                  <a:cubicBezTo>
                    <a:pt x="138" y="102"/>
                    <a:pt x="138" y="102"/>
                    <a:pt x="139" y="102"/>
                  </a:cubicBezTo>
                  <a:cubicBezTo>
                    <a:pt x="139" y="102"/>
                    <a:pt x="139" y="102"/>
                    <a:pt x="139" y="102"/>
                  </a:cubicBezTo>
                  <a:close/>
                  <a:moveTo>
                    <a:pt x="30" y="102"/>
                  </a:moveTo>
                  <a:cubicBezTo>
                    <a:pt x="29" y="102"/>
                    <a:pt x="29" y="102"/>
                    <a:pt x="30" y="102"/>
                  </a:cubicBezTo>
                  <a:cubicBezTo>
                    <a:pt x="30" y="102"/>
                    <a:pt x="30" y="102"/>
                    <a:pt x="30" y="102"/>
                  </a:cubicBezTo>
                  <a:close/>
                  <a:moveTo>
                    <a:pt x="155" y="104"/>
                  </a:moveTo>
                  <a:cubicBezTo>
                    <a:pt x="156" y="103"/>
                    <a:pt x="156" y="102"/>
                    <a:pt x="155" y="102"/>
                  </a:cubicBezTo>
                  <a:cubicBezTo>
                    <a:pt x="156" y="103"/>
                    <a:pt x="155" y="103"/>
                    <a:pt x="155" y="104"/>
                  </a:cubicBezTo>
                  <a:close/>
                  <a:moveTo>
                    <a:pt x="153" y="111"/>
                  </a:moveTo>
                  <a:cubicBezTo>
                    <a:pt x="153" y="111"/>
                    <a:pt x="154" y="111"/>
                    <a:pt x="154" y="111"/>
                  </a:cubicBezTo>
                  <a:cubicBezTo>
                    <a:pt x="154" y="109"/>
                    <a:pt x="153" y="109"/>
                    <a:pt x="152" y="108"/>
                  </a:cubicBezTo>
                  <a:cubicBezTo>
                    <a:pt x="152" y="107"/>
                    <a:pt x="153" y="107"/>
                    <a:pt x="153" y="106"/>
                  </a:cubicBezTo>
                  <a:cubicBezTo>
                    <a:pt x="153" y="106"/>
                    <a:pt x="153" y="106"/>
                    <a:pt x="153" y="105"/>
                  </a:cubicBezTo>
                  <a:cubicBezTo>
                    <a:pt x="154" y="105"/>
                    <a:pt x="153" y="105"/>
                    <a:pt x="153" y="104"/>
                  </a:cubicBezTo>
                  <a:cubicBezTo>
                    <a:pt x="153" y="103"/>
                    <a:pt x="154" y="102"/>
                    <a:pt x="153" y="102"/>
                  </a:cubicBezTo>
                  <a:cubicBezTo>
                    <a:pt x="153" y="102"/>
                    <a:pt x="153" y="102"/>
                    <a:pt x="152" y="102"/>
                  </a:cubicBezTo>
                  <a:cubicBezTo>
                    <a:pt x="153" y="103"/>
                    <a:pt x="153" y="103"/>
                    <a:pt x="153" y="105"/>
                  </a:cubicBezTo>
                  <a:cubicBezTo>
                    <a:pt x="152" y="105"/>
                    <a:pt x="151" y="105"/>
                    <a:pt x="150" y="105"/>
                  </a:cubicBezTo>
                  <a:cubicBezTo>
                    <a:pt x="151" y="106"/>
                    <a:pt x="151" y="106"/>
                    <a:pt x="151" y="106"/>
                  </a:cubicBezTo>
                  <a:cubicBezTo>
                    <a:pt x="152" y="106"/>
                    <a:pt x="151" y="108"/>
                    <a:pt x="151" y="109"/>
                  </a:cubicBezTo>
                  <a:cubicBezTo>
                    <a:pt x="152" y="110"/>
                    <a:pt x="151" y="112"/>
                    <a:pt x="151" y="112"/>
                  </a:cubicBezTo>
                  <a:cubicBezTo>
                    <a:pt x="152" y="112"/>
                    <a:pt x="152" y="111"/>
                    <a:pt x="153" y="111"/>
                  </a:cubicBezTo>
                  <a:close/>
                  <a:moveTo>
                    <a:pt x="146" y="102"/>
                  </a:moveTo>
                  <a:cubicBezTo>
                    <a:pt x="146" y="103"/>
                    <a:pt x="146" y="103"/>
                    <a:pt x="146" y="104"/>
                  </a:cubicBezTo>
                  <a:cubicBezTo>
                    <a:pt x="146" y="104"/>
                    <a:pt x="146" y="103"/>
                    <a:pt x="146" y="102"/>
                  </a:cubicBezTo>
                  <a:close/>
                  <a:moveTo>
                    <a:pt x="67" y="103"/>
                  </a:moveTo>
                  <a:cubicBezTo>
                    <a:pt x="67" y="103"/>
                    <a:pt x="68" y="103"/>
                    <a:pt x="68" y="104"/>
                  </a:cubicBezTo>
                  <a:cubicBezTo>
                    <a:pt x="68" y="104"/>
                    <a:pt x="68" y="103"/>
                    <a:pt x="68" y="103"/>
                  </a:cubicBezTo>
                  <a:cubicBezTo>
                    <a:pt x="68" y="103"/>
                    <a:pt x="67" y="103"/>
                    <a:pt x="67" y="103"/>
                  </a:cubicBezTo>
                  <a:close/>
                  <a:moveTo>
                    <a:pt x="141" y="103"/>
                  </a:moveTo>
                  <a:cubicBezTo>
                    <a:pt x="141" y="103"/>
                    <a:pt x="141" y="102"/>
                    <a:pt x="141" y="103"/>
                  </a:cubicBezTo>
                  <a:cubicBezTo>
                    <a:pt x="141" y="103"/>
                    <a:pt x="141" y="103"/>
                    <a:pt x="141" y="103"/>
                  </a:cubicBezTo>
                  <a:close/>
                  <a:moveTo>
                    <a:pt x="99" y="103"/>
                  </a:moveTo>
                  <a:cubicBezTo>
                    <a:pt x="99" y="103"/>
                    <a:pt x="99" y="103"/>
                    <a:pt x="99" y="104"/>
                  </a:cubicBezTo>
                  <a:cubicBezTo>
                    <a:pt x="100" y="103"/>
                    <a:pt x="100" y="103"/>
                    <a:pt x="100" y="103"/>
                  </a:cubicBezTo>
                  <a:cubicBezTo>
                    <a:pt x="100" y="103"/>
                    <a:pt x="100" y="103"/>
                    <a:pt x="99" y="103"/>
                  </a:cubicBezTo>
                  <a:close/>
                  <a:moveTo>
                    <a:pt x="138" y="103"/>
                  </a:moveTo>
                  <a:cubicBezTo>
                    <a:pt x="138" y="103"/>
                    <a:pt x="138" y="103"/>
                    <a:pt x="138" y="103"/>
                  </a:cubicBezTo>
                  <a:cubicBezTo>
                    <a:pt x="138" y="103"/>
                    <a:pt x="138" y="103"/>
                    <a:pt x="138" y="103"/>
                  </a:cubicBezTo>
                  <a:cubicBezTo>
                    <a:pt x="138" y="103"/>
                    <a:pt x="138" y="103"/>
                    <a:pt x="138" y="103"/>
                  </a:cubicBezTo>
                  <a:close/>
                  <a:moveTo>
                    <a:pt x="156" y="104"/>
                  </a:moveTo>
                  <a:cubicBezTo>
                    <a:pt x="156" y="104"/>
                    <a:pt x="157" y="103"/>
                    <a:pt x="156" y="103"/>
                  </a:cubicBezTo>
                  <a:cubicBezTo>
                    <a:pt x="156" y="103"/>
                    <a:pt x="156" y="104"/>
                    <a:pt x="156" y="104"/>
                  </a:cubicBezTo>
                  <a:close/>
                  <a:moveTo>
                    <a:pt x="83" y="105"/>
                  </a:moveTo>
                  <a:cubicBezTo>
                    <a:pt x="83" y="105"/>
                    <a:pt x="82" y="105"/>
                    <a:pt x="82" y="106"/>
                  </a:cubicBezTo>
                  <a:cubicBezTo>
                    <a:pt x="82" y="105"/>
                    <a:pt x="83" y="106"/>
                    <a:pt x="83" y="106"/>
                  </a:cubicBezTo>
                  <a:cubicBezTo>
                    <a:pt x="83" y="105"/>
                    <a:pt x="83" y="105"/>
                    <a:pt x="84" y="105"/>
                  </a:cubicBezTo>
                  <a:cubicBezTo>
                    <a:pt x="84" y="105"/>
                    <a:pt x="84" y="104"/>
                    <a:pt x="83" y="105"/>
                  </a:cubicBezTo>
                  <a:close/>
                  <a:moveTo>
                    <a:pt x="50" y="106"/>
                  </a:moveTo>
                  <a:cubicBezTo>
                    <a:pt x="50" y="105"/>
                    <a:pt x="50" y="105"/>
                    <a:pt x="50" y="105"/>
                  </a:cubicBezTo>
                  <a:cubicBezTo>
                    <a:pt x="50" y="105"/>
                    <a:pt x="50" y="105"/>
                    <a:pt x="50" y="105"/>
                  </a:cubicBezTo>
                  <a:cubicBezTo>
                    <a:pt x="50" y="105"/>
                    <a:pt x="50" y="106"/>
                    <a:pt x="50" y="106"/>
                  </a:cubicBezTo>
                  <a:close/>
                  <a:moveTo>
                    <a:pt x="117" y="105"/>
                  </a:moveTo>
                  <a:cubicBezTo>
                    <a:pt x="117" y="106"/>
                    <a:pt x="117" y="106"/>
                    <a:pt x="117" y="106"/>
                  </a:cubicBezTo>
                  <a:cubicBezTo>
                    <a:pt x="117" y="106"/>
                    <a:pt x="117" y="105"/>
                    <a:pt x="117" y="105"/>
                  </a:cubicBezTo>
                  <a:close/>
                  <a:moveTo>
                    <a:pt x="8" y="107"/>
                  </a:moveTo>
                  <a:cubicBezTo>
                    <a:pt x="9" y="107"/>
                    <a:pt x="9" y="107"/>
                    <a:pt x="9" y="107"/>
                  </a:cubicBezTo>
                  <a:cubicBezTo>
                    <a:pt x="9" y="107"/>
                    <a:pt x="9" y="106"/>
                    <a:pt x="8" y="106"/>
                  </a:cubicBezTo>
                  <a:cubicBezTo>
                    <a:pt x="8" y="106"/>
                    <a:pt x="8" y="106"/>
                    <a:pt x="8" y="107"/>
                  </a:cubicBezTo>
                  <a:close/>
                  <a:moveTo>
                    <a:pt x="49" y="106"/>
                  </a:moveTo>
                  <a:cubicBezTo>
                    <a:pt x="49" y="106"/>
                    <a:pt x="49" y="106"/>
                    <a:pt x="49" y="106"/>
                  </a:cubicBezTo>
                  <a:cubicBezTo>
                    <a:pt x="49" y="106"/>
                    <a:pt x="49" y="106"/>
                    <a:pt x="49" y="106"/>
                  </a:cubicBezTo>
                  <a:close/>
                  <a:moveTo>
                    <a:pt x="31" y="107"/>
                  </a:moveTo>
                  <a:cubicBezTo>
                    <a:pt x="31" y="107"/>
                    <a:pt x="30" y="107"/>
                    <a:pt x="30" y="106"/>
                  </a:cubicBezTo>
                  <a:cubicBezTo>
                    <a:pt x="30" y="106"/>
                    <a:pt x="30" y="106"/>
                    <a:pt x="30" y="106"/>
                  </a:cubicBezTo>
                  <a:cubicBezTo>
                    <a:pt x="30" y="107"/>
                    <a:pt x="30" y="108"/>
                    <a:pt x="31" y="108"/>
                  </a:cubicBezTo>
                  <a:cubicBezTo>
                    <a:pt x="31" y="108"/>
                    <a:pt x="31" y="108"/>
                    <a:pt x="30" y="108"/>
                  </a:cubicBezTo>
                  <a:cubicBezTo>
                    <a:pt x="31" y="108"/>
                    <a:pt x="31" y="107"/>
                    <a:pt x="31" y="107"/>
                  </a:cubicBezTo>
                  <a:close/>
                  <a:moveTo>
                    <a:pt x="5" y="107"/>
                  </a:moveTo>
                  <a:cubicBezTo>
                    <a:pt x="5" y="109"/>
                    <a:pt x="6" y="110"/>
                    <a:pt x="6" y="111"/>
                  </a:cubicBezTo>
                  <a:cubicBezTo>
                    <a:pt x="6" y="112"/>
                    <a:pt x="5" y="111"/>
                    <a:pt x="5" y="112"/>
                  </a:cubicBezTo>
                  <a:cubicBezTo>
                    <a:pt x="6" y="112"/>
                    <a:pt x="6" y="112"/>
                    <a:pt x="6" y="112"/>
                  </a:cubicBezTo>
                  <a:cubicBezTo>
                    <a:pt x="7" y="113"/>
                    <a:pt x="7" y="114"/>
                    <a:pt x="7" y="115"/>
                  </a:cubicBezTo>
                  <a:cubicBezTo>
                    <a:pt x="7" y="115"/>
                    <a:pt x="8" y="116"/>
                    <a:pt x="8" y="116"/>
                  </a:cubicBezTo>
                  <a:cubicBezTo>
                    <a:pt x="9" y="116"/>
                    <a:pt x="9" y="116"/>
                    <a:pt x="9" y="115"/>
                  </a:cubicBezTo>
                  <a:cubicBezTo>
                    <a:pt x="8" y="113"/>
                    <a:pt x="7" y="109"/>
                    <a:pt x="5" y="107"/>
                  </a:cubicBezTo>
                  <a:close/>
                  <a:moveTo>
                    <a:pt x="3" y="108"/>
                  </a:moveTo>
                  <a:cubicBezTo>
                    <a:pt x="3" y="108"/>
                    <a:pt x="3" y="109"/>
                    <a:pt x="3" y="109"/>
                  </a:cubicBezTo>
                  <a:cubicBezTo>
                    <a:pt x="3" y="108"/>
                    <a:pt x="3" y="108"/>
                    <a:pt x="3" y="108"/>
                  </a:cubicBezTo>
                  <a:close/>
                  <a:moveTo>
                    <a:pt x="100" y="108"/>
                  </a:moveTo>
                  <a:cubicBezTo>
                    <a:pt x="99" y="108"/>
                    <a:pt x="99" y="108"/>
                    <a:pt x="99" y="108"/>
                  </a:cubicBezTo>
                  <a:cubicBezTo>
                    <a:pt x="99" y="108"/>
                    <a:pt x="100" y="109"/>
                    <a:pt x="100" y="108"/>
                  </a:cubicBezTo>
                  <a:close/>
                  <a:moveTo>
                    <a:pt x="6" y="111"/>
                  </a:moveTo>
                  <a:cubicBezTo>
                    <a:pt x="5" y="110"/>
                    <a:pt x="5" y="109"/>
                    <a:pt x="5" y="108"/>
                  </a:cubicBezTo>
                  <a:cubicBezTo>
                    <a:pt x="4" y="109"/>
                    <a:pt x="5" y="109"/>
                    <a:pt x="5" y="109"/>
                  </a:cubicBezTo>
                  <a:cubicBezTo>
                    <a:pt x="5" y="110"/>
                    <a:pt x="5" y="110"/>
                    <a:pt x="6" y="111"/>
                  </a:cubicBezTo>
                  <a:close/>
                  <a:moveTo>
                    <a:pt x="48" y="109"/>
                  </a:moveTo>
                  <a:cubicBezTo>
                    <a:pt x="48" y="109"/>
                    <a:pt x="48" y="110"/>
                    <a:pt x="49" y="109"/>
                  </a:cubicBezTo>
                  <a:cubicBezTo>
                    <a:pt x="48" y="109"/>
                    <a:pt x="49" y="109"/>
                    <a:pt x="48" y="109"/>
                  </a:cubicBezTo>
                  <a:close/>
                  <a:moveTo>
                    <a:pt x="23" y="110"/>
                  </a:moveTo>
                  <a:cubicBezTo>
                    <a:pt x="24" y="110"/>
                    <a:pt x="24" y="111"/>
                    <a:pt x="24" y="110"/>
                  </a:cubicBezTo>
                  <a:cubicBezTo>
                    <a:pt x="24" y="110"/>
                    <a:pt x="24" y="109"/>
                    <a:pt x="23" y="110"/>
                  </a:cubicBezTo>
                  <a:cubicBezTo>
                    <a:pt x="24" y="110"/>
                    <a:pt x="23" y="110"/>
                    <a:pt x="23" y="110"/>
                  </a:cubicBezTo>
                  <a:close/>
                  <a:moveTo>
                    <a:pt x="25" y="110"/>
                  </a:moveTo>
                  <a:cubicBezTo>
                    <a:pt x="24" y="110"/>
                    <a:pt x="24" y="110"/>
                    <a:pt x="24" y="110"/>
                  </a:cubicBezTo>
                  <a:cubicBezTo>
                    <a:pt x="24" y="110"/>
                    <a:pt x="24" y="110"/>
                    <a:pt x="24" y="110"/>
                  </a:cubicBezTo>
                  <a:cubicBezTo>
                    <a:pt x="25" y="110"/>
                    <a:pt x="25" y="110"/>
                    <a:pt x="25" y="110"/>
                  </a:cubicBezTo>
                  <a:close/>
                  <a:moveTo>
                    <a:pt x="106" y="111"/>
                  </a:moveTo>
                  <a:cubicBezTo>
                    <a:pt x="106" y="111"/>
                    <a:pt x="106" y="110"/>
                    <a:pt x="106" y="110"/>
                  </a:cubicBezTo>
                  <a:cubicBezTo>
                    <a:pt x="106" y="110"/>
                    <a:pt x="106" y="111"/>
                    <a:pt x="106" y="111"/>
                  </a:cubicBezTo>
                  <a:close/>
                  <a:moveTo>
                    <a:pt x="153" y="112"/>
                  </a:moveTo>
                  <a:cubicBezTo>
                    <a:pt x="153" y="112"/>
                    <a:pt x="154" y="112"/>
                    <a:pt x="154" y="112"/>
                  </a:cubicBezTo>
                  <a:cubicBezTo>
                    <a:pt x="153" y="112"/>
                    <a:pt x="153" y="114"/>
                    <a:pt x="152" y="115"/>
                  </a:cubicBezTo>
                  <a:cubicBezTo>
                    <a:pt x="154" y="114"/>
                    <a:pt x="154" y="113"/>
                    <a:pt x="154" y="111"/>
                  </a:cubicBezTo>
                  <a:cubicBezTo>
                    <a:pt x="154" y="111"/>
                    <a:pt x="153" y="111"/>
                    <a:pt x="153" y="112"/>
                  </a:cubicBezTo>
                  <a:close/>
                  <a:moveTo>
                    <a:pt x="62" y="112"/>
                  </a:moveTo>
                  <a:cubicBezTo>
                    <a:pt x="63" y="112"/>
                    <a:pt x="63" y="113"/>
                    <a:pt x="64" y="113"/>
                  </a:cubicBezTo>
                  <a:cubicBezTo>
                    <a:pt x="64" y="112"/>
                    <a:pt x="62" y="112"/>
                    <a:pt x="62" y="112"/>
                  </a:cubicBezTo>
                  <a:close/>
                  <a:moveTo>
                    <a:pt x="27" y="116"/>
                  </a:moveTo>
                  <a:cubicBezTo>
                    <a:pt x="27" y="115"/>
                    <a:pt x="28" y="115"/>
                    <a:pt x="28" y="115"/>
                  </a:cubicBezTo>
                  <a:cubicBezTo>
                    <a:pt x="27" y="113"/>
                    <a:pt x="26" y="113"/>
                    <a:pt x="24" y="112"/>
                  </a:cubicBezTo>
                  <a:cubicBezTo>
                    <a:pt x="24" y="113"/>
                    <a:pt x="25" y="113"/>
                    <a:pt x="25" y="114"/>
                  </a:cubicBezTo>
                  <a:cubicBezTo>
                    <a:pt x="25" y="114"/>
                    <a:pt x="26" y="116"/>
                    <a:pt x="27" y="116"/>
                  </a:cubicBezTo>
                  <a:close/>
                  <a:moveTo>
                    <a:pt x="130" y="112"/>
                  </a:moveTo>
                  <a:cubicBezTo>
                    <a:pt x="130" y="112"/>
                    <a:pt x="129" y="113"/>
                    <a:pt x="130" y="113"/>
                  </a:cubicBezTo>
                  <a:cubicBezTo>
                    <a:pt x="130" y="113"/>
                    <a:pt x="130" y="112"/>
                    <a:pt x="130" y="112"/>
                  </a:cubicBezTo>
                  <a:close/>
                  <a:moveTo>
                    <a:pt x="155" y="113"/>
                  </a:moveTo>
                  <a:cubicBezTo>
                    <a:pt x="155" y="113"/>
                    <a:pt x="156" y="113"/>
                    <a:pt x="155" y="113"/>
                  </a:cubicBezTo>
                  <a:cubicBezTo>
                    <a:pt x="156" y="113"/>
                    <a:pt x="156" y="113"/>
                    <a:pt x="156" y="113"/>
                  </a:cubicBezTo>
                  <a:cubicBezTo>
                    <a:pt x="156" y="113"/>
                    <a:pt x="156" y="113"/>
                    <a:pt x="156" y="113"/>
                  </a:cubicBezTo>
                  <a:cubicBezTo>
                    <a:pt x="156" y="113"/>
                    <a:pt x="156" y="113"/>
                    <a:pt x="155" y="113"/>
                  </a:cubicBezTo>
                  <a:close/>
                  <a:moveTo>
                    <a:pt x="79" y="114"/>
                  </a:moveTo>
                  <a:cubicBezTo>
                    <a:pt x="79" y="113"/>
                    <a:pt x="80" y="114"/>
                    <a:pt x="80" y="113"/>
                  </a:cubicBezTo>
                  <a:cubicBezTo>
                    <a:pt x="80" y="113"/>
                    <a:pt x="79" y="113"/>
                    <a:pt x="79" y="114"/>
                  </a:cubicBezTo>
                  <a:close/>
                  <a:moveTo>
                    <a:pt x="136" y="113"/>
                  </a:moveTo>
                  <a:cubicBezTo>
                    <a:pt x="135" y="113"/>
                    <a:pt x="135" y="114"/>
                    <a:pt x="135" y="114"/>
                  </a:cubicBezTo>
                  <a:cubicBezTo>
                    <a:pt x="135" y="114"/>
                    <a:pt x="136" y="114"/>
                    <a:pt x="136" y="113"/>
                  </a:cubicBezTo>
                  <a:close/>
                  <a:moveTo>
                    <a:pt x="150" y="114"/>
                  </a:moveTo>
                  <a:cubicBezTo>
                    <a:pt x="150" y="114"/>
                    <a:pt x="149" y="115"/>
                    <a:pt x="150" y="115"/>
                  </a:cubicBezTo>
                  <a:cubicBezTo>
                    <a:pt x="150" y="115"/>
                    <a:pt x="150" y="114"/>
                    <a:pt x="150" y="114"/>
                  </a:cubicBezTo>
                  <a:close/>
                  <a:moveTo>
                    <a:pt x="129" y="115"/>
                  </a:moveTo>
                  <a:cubicBezTo>
                    <a:pt x="129" y="116"/>
                    <a:pt x="129" y="116"/>
                    <a:pt x="130" y="116"/>
                  </a:cubicBezTo>
                  <a:cubicBezTo>
                    <a:pt x="130" y="116"/>
                    <a:pt x="130" y="115"/>
                    <a:pt x="130" y="115"/>
                  </a:cubicBezTo>
                  <a:cubicBezTo>
                    <a:pt x="130" y="116"/>
                    <a:pt x="130" y="116"/>
                    <a:pt x="130" y="116"/>
                  </a:cubicBezTo>
                  <a:cubicBezTo>
                    <a:pt x="131" y="116"/>
                    <a:pt x="131" y="115"/>
                    <a:pt x="130" y="114"/>
                  </a:cubicBezTo>
                  <a:cubicBezTo>
                    <a:pt x="130" y="115"/>
                    <a:pt x="130" y="115"/>
                    <a:pt x="130" y="115"/>
                  </a:cubicBezTo>
                  <a:cubicBezTo>
                    <a:pt x="130" y="115"/>
                    <a:pt x="130" y="115"/>
                    <a:pt x="130" y="115"/>
                  </a:cubicBezTo>
                  <a:cubicBezTo>
                    <a:pt x="130" y="115"/>
                    <a:pt x="129" y="115"/>
                    <a:pt x="129" y="115"/>
                  </a:cubicBezTo>
                  <a:close/>
                  <a:moveTo>
                    <a:pt x="129" y="115"/>
                  </a:moveTo>
                  <a:cubicBezTo>
                    <a:pt x="128" y="115"/>
                    <a:pt x="128" y="115"/>
                    <a:pt x="128" y="115"/>
                  </a:cubicBezTo>
                  <a:cubicBezTo>
                    <a:pt x="128" y="115"/>
                    <a:pt x="128" y="115"/>
                    <a:pt x="128" y="116"/>
                  </a:cubicBezTo>
                  <a:cubicBezTo>
                    <a:pt x="129" y="116"/>
                    <a:pt x="129" y="115"/>
                    <a:pt x="129" y="115"/>
                  </a:cubicBezTo>
                  <a:close/>
                  <a:moveTo>
                    <a:pt x="142" y="115"/>
                  </a:moveTo>
                  <a:cubicBezTo>
                    <a:pt x="141" y="115"/>
                    <a:pt x="141" y="115"/>
                    <a:pt x="141" y="115"/>
                  </a:cubicBezTo>
                  <a:cubicBezTo>
                    <a:pt x="141" y="115"/>
                    <a:pt x="141" y="115"/>
                    <a:pt x="141" y="115"/>
                  </a:cubicBezTo>
                  <a:cubicBezTo>
                    <a:pt x="142" y="115"/>
                    <a:pt x="142" y="115"/>
                    <a:pt x="142" y="115"/>
                  </a:cubicBezTo>
                  <a:close/>
                  <a:moveTo>
                    <a:pt x="146" y="115"/>
                  </a:moveTo>
                  <a:cubicBezTo>
                    <a:pt x="146" y="116"/>
                    <a:pt x="146" y="116"/>
                    <a:pt x="146" y="116"/>
                  </a:cubicBezTo>
                  <a:cubicBezTo>
                    <a:pt x="144" y="116"/>
                    <a:pt x="145" y="118"/>
                    <a:pt x="145" y="118"/>
                  </a:cubicBezTo>
                  <a:cubicBezTo>
                    <a:pt x="145" y="118"/>
                    <a:pt x="145" y="119"/>
                    <a:pt x="145" y="119"/>
                  </a:cubicBezTo>
                  <a:cubicBezTo>
                    <a:pt x="145" y="119"/>
                    <a:pt x="146" y="118"/>
                    <a:pt x="146" y="118"/>
                  </a:cubicBezTo>
                  <a:cubicBezTo>
                    <a:pt x="145" y="117"/>
                    <a:pt x="147" y="116"/>
                    <a:pt x="146" y="115"/>
                  </a:cubicBezTo>
                  <a:close/>
                  <a:moveTo>
                    <a:pt x="21" y="115"/>
                  </a:moveTo>
                  <a:cubicBezTo>
                    <a:pt x="21" y="115"/>
                    <a:pt x="21" y="115"/>
                    <a:pt x="20" y="115"/>
                  </a:cubicBezTo>
                  <a:cubicBezTo>
                    <a:pt x="20" y="116"/>
                    <a:pt x="21" y="116"/>
                    <a:pt x="21" y="116"/>
                  </a:cubicBezTo>
                  <a:cubicBezTo>
                    <a:pt x="21" y="116"/>
                    <a:pt x="21" y="115"/>
                    <a:pt x="21" y="115"/>
                  </a:cubicBezTo>
                  <a:close/>
                  <a:moveTo>
                    <a:pt x="36" y="115"/>
                  </a:moveTo>
                  <a:cubicBezTo>
                    <a:pt x="36" y="116"/>
                    <a:pt x="37" y="116"/>
                    <a:pt x="37" y="116"/>
                  </a:cubicBezTo>
                  <a:cubicBezTo>
                    <a:pt x="37" y="116"/>
                    <a:pt x="37" y="116"/>
                    <a:pt x="36" y="115"/>
                  </a:cubicBezTo>
                  <a:close/>
                  <a:moveTo>
                    <a:pt x="84" y="116"/>
                  </a:moveTo>
                  <a:cubicBezTo>
                    <a:pt x="84" y="116"/>
                    <a:pt x="83" y="116"/>
                    <a:pt x="83" y="116"/>
                  </a:cubicBezTo>
                  <a:cubicBezTo>
                    <a:pt x="84" y="116"/>
                    <a:pt x="84" y="116"/>
                    <a:pt x="84" y="116"/>
                  </a:cubicBezTo>
                  <a:cubicBezTo>
                    <a:pt x="84" y="116"/>
                    <a:pt x="84" y="116"/>
                    <a:pt x="84" y="116"/>
                  </a:cubicBezTo>
                  <a:close/>
                  <a:moveTo>
                    <a:pt x="118" y="116"/>
                  </a:moveTo>
                  <a:cubicBezTo>
                    <a:pt x="118" y="116"/>
                    <a:pt x="117" y="116"/>
                    <a:pt x="117" y="116"/>
                  </a:cubicBezTo>
                  <a:cubicBezTo>
                    <a:pt x="117" y="116"/>
                    <a:pt x="117" y="117"/>
                    <a:pt x="117" y="117"/>
                  </a:cubicBezTo>
                  <a:cubicBezTo>
                    <a:pt x="117" y="117"/>
                    <a:pt x="118" y="116"/>
                    <a:pt x="118" y="116"/>
                  </a:cubicBezTo>
                  <a:close/>
                  <a:moveTo>
                    <a:pt x="9" y="117"/>
                  </a:moveTo>
                  <a:cubicBezTo>
                    <a:pt x="9" y="118"/>
                    <a:pt x="10" y="118"/>
                    <a:pt x="10" y="119"/>
                  </a:cubicBezTo>
                  <a:cubicBezTo>
                    <a:pt x="11" y="118"/>
                    <a:pt x="10" y="117"/>
                    <a:pt x="10" y="117"/>
                  </a:cubicBezTo>
                  <a:lnTo>
                    <a:pt x="9" y="117"/>
                  </a:lnTo>
                  <a:close/>
                  <a:moveTo>
                    <a:pt x="25" y="117"/>
                  </a:moveTo>
                  <a:cubicBezTo>
                    <a:pt x="25" y="118"/>
                    <a:pt x="25" y="119"/>
                    <a:pt x="26" y="119"/>
                  </a:cubicBezTo>
                  <a:cubicBezTo>
                    <a:pt x="26" y="118"/>
                    <a:pt x="25" y="118"/>
                    <a:pt x="25" y="117"/>
                  </a:cubicBezTo>
                  <a:close/>
                  <a:moveTo>
                    <a:pt x="21" y="118"/>
                  </a:moveTo>
                  <a:cubicBezTo>
                    <a:pt x="21" y="118"/>
                    <a:pt x="21" y="118"/>
                    <a:pt x="21" y="118"/>
                  </a:cubicBezTo>
                  <a:cubicBezTo>
                    <a:pt x="21" y="118"/>
                    <a:pt x="21" y="118"/>
                    <a:pt x="21" y="118"/>
                  </a:cubicBezTo>
                  <a:cubicBezTo>
                    <a:pt x="21" y="118"/>
                    <a:pt x="21" y="118"/>
                    <a:pt x="21" y="118"/>
                  </a:cubicBezTo>
                  <a:close/>
                  <a:moveTo>
                    <a:pt x="103" y="118"/>
                  </a:moveTo>
                  <a:cubicBezTo>
                    <a:pt x="103" y="118"/>
                    <a:pt x="103" y="118"/>
                    <a:pt x="103" y="118"/>
                  </a:cubicBezTo>
                  <a:cubicBezTo>
                    <a:pt x="103" y="118"/>
                    <a:pt x="103" y="119"/>
                    <a:pt x="104" y="119"/>
                  </a:cubicBezTo>
                  <a:cubicBezTo>
                    <a:pt x="104" y="118"/>
                    <a:pt x="103" y="118"/>
                    <a:pt x="103" y="118"/>
                  </a:cubicBezTo>
                  <a:cubicBezTo>
                    <a:pt x="103" y="118"/>
                    <a:pt x="103" y="118"/>
                    <a:pt x="103" y="118"/>
                  </a:cubicBezTo>
                  <a:close/>
                  <a:moveTo>
                    <a:pt x="147" y="119"/>
                  </a:moveTo>
                  <a:cubicBezTo>
                    <a:pt x="147" y="119"/>
                    <a:pt x="147" y="118"/>
                    <a:pt x="147" y="118"/>
                  </a:cubicBezTo>
                  <a:cubicBezTo>
                    <a:pt x="147" y="118"/>
                    <a:pt x="147" y="119"/>
                    <a:pt x="147" y="119"/>
                  </a:cubicBezTo>
                  <a:close/>
                  <a:moveTo>
                    <a:pt x="85" y="120"/>
                  </a:moveTo>
                  <a:cubicBezTo>
                    <a:pt x="85" y="120"/>
                    <a:pt x="85" y="120"/>
                    <a:pt x="85" y="120"/>
                  </a:cubicBezTo>
                  <a:cubicBezTo>
                    <a:pt x="86" y="120"/>
                    <a:pt x="86" y="120"/>
                    <a:pt x="86" y="119"/>
                  </a:cubicBezTo>
                  <a:cubicBezTo>
                    <a:pt x="87" y="120"/>
                    <a:pt x="88" y="119"/>
                    <a:pt x="88" y="118"/>
                  </a:cubicBezTo>
                  <a:cubicBezTo>
                    <a:pt x="87" y="118"/>
                    <a:pt x="87" y="119"/>
                    <a:pt x="86" y="119"/>
                  </a:cubicBezTo>
                  <a:cubicBezTo>
                    <a:pt x="86" y="119"/>
                    <a:pt x="85" y="119"/>
                    <a:pt x="85" y="120"/>
                  </a:cubicBezTo>
                  <a:close/>
                  <a:moveTo>
                    <a:pt x="89" y="118"/>
                  </a:moveTo>
                  <a:cubicBezTo>
                    <a:pt x="89" y="119"/>
                    <a:pt x="89" y="119"/>
                    <a:pt x="90" y="119"/>
                  </a:cubicBezTo>
                  <a:cubicBezTo>
                    <a:pt x="90" y="119"/>
                    <a:pt x="90" y="118"/>
                    <a:pt x="89" y="118"/>
                  </a:cubicBezTo>
                  <a:close/>
                  <a:moveTo>
                    <a:pt x="92" y="119"/>
                  </a:moveTo>
                  <a:cubicBezTo>
                    <a:pt x="92" y="119"/>
                    <a:pt x="92" y="119"/>
                    <a:pt x="92" y="119"/>
                  </a:cubicBezTo>
                  <a:cubicBezTo>
                    <a:pt x="92" y="119"/>
                    <a:pt x="92" y="119"/>
                    <a:pt x="92" y="118"/>
                  </a:cubicBezTo>
                  <a:cubicBezTo>
                    <a:pt x="92" y="118"/>
                    <a:pt x="92" y="118"/>
                    <a:pt x="92" y="118"/>
                  </a:cubicBezTo>
                  <a:cubicBezTo>
                    <a:pt x="91" y="119"/>
                    <a:pt x="92" y="119"/>
                    <a:pt x="91" y="119"/>
                  </a:cubicBezTo>
                  <a:cubicBezTo>
                    <a:pt x="92" y="119"/>
                    <a:pt x="92" y="119"/>
                    <a:pt x="92" y="119"/>
                  </a:cubicBezTo>
                  <a:close/>
                  <a:moveTo>
                    <a:pt x="134" y="120"/>
                  </a:moveTo>
                  <a:cubicBezTo>
                    <a:pt x="135" y="120"/>
                    <a:pt x="135" y="119"/>
                    <a:pt x="135" y="118"/>
                  </a:cubicBezTo>
                  <a:cubicBezTo>
                    <a:pt x="134" y="118"/>
                    <a:pt x="134" y="118"/>
                    <a:pt x="134" y="118"/>
                  </a:cubicBezTo>
                  <a:cubicBezTo>
                    <a:pt x="135" y="120"/>
                    <a:pt x="133" y="122"/>
                    <a:pt x="133" y="123"/>
                  </a:cubicBezTo>
                  <a:cubicBezTo>
                    <a:pt x="134" y="123"/>
                    <a:pt x="134" y="121"/>
                    <a:pt x="134" y="120"/>
                  </a:cubicBezTo>
                  <a:close/>
                  <a:moveTo>
                    <a:pt x="98" y="118"/>
                  </a:moveTo>
                  <a:cubicBezTo>
                    <a:pt x="98" y="118"/>
                    <a:pt x="98" y="118"/>
                    <a:pt x="98" y="119"/>
                  </a:cubicBezTo>
                  <a:cubicBezTo>
                    <a:pt x="98" y="119"/>
                    <a:pt x="98" y="119"/>
                    <a:pt x="98" y="118"/>
                  </a:cubicBezTo>
                  <a:close/>
                  <a:moveTo>
                    <a:pt x="103" y="119"/>
                  </a:moveTo>
                  <a:cubicBezTo>
                    <a:pt x="103" y="119"/>
                    <a:pt x="102" y="119"/>
                    <a:pt x="102" y="119"/>
                  </a:cubicBezTo>
                  <a:cubicBezTo>
                    <a:pt x="103" y="119"/>
                    <a:pt x="103" y="119"/>
                    <a:pt x="103" y="119"/>
                  </a:cubicBezTo>
                  <a:close/>
                  <a:moveTo>
                    <a:pt x="119" y="121"/>
                  </a:moveTo>
                  <a:cubicBezTo>
                    <a:pt x="120" y="120"/>
                    <a:pt x="119" y="119"/>
                    <a:pt x="118" y="119"/>
                  </a:cubicBezTo>
                  <a:cubicBezTo>
                    <a:pt x="118" y="120"/>
                    <a:pt x="119" y="120"/>
                    <a:pt x="119" y="120"/>
                  </a:cubicBezTo>
                  <a:cubicBezTo>
                    <a:pt x="119" y="120"/>
                    <a:pt x="119" y="121"/>
                    <a:pt x="119" y="121"/>
                  </a:cubicBezTo>
                  <a:close/>
                  <a:moveTo>
                    <a:pt x="138" y="120"/>
                  </a:moveTo>
                  <a:cubicBezTo>
                    <a:pt x="138" y="120"/>
                    <a:pt x="138" y="119"/>
                    <a:pt x="138" y="119"/>
                  </a:cubicBezTo>
                  <a:cubicBezTo>
                    <a:pt x="138" y="119"/>
                    <a:pt x="138" y="120"/>
                    <a:pt x="138" y="120"/>
                  </a:cubicBezTo>
                  <a:cubicBezTo>
                    <a:pt x="138" y="120"/>
                    <a:pt x="138" y="120"/>
                    <a:pt x="138" y="120"/>
                  </a:cubicBezTo>
                  <a:close/>
                  <a:moveTo>
                    <a:pt x="90" y="120"/>
                  </a:moveTo>
                  <a:cubicBezTo>
                    <a:pt x="90" y="120"/>
                    <a:pt x="91" y="120"/>
                    <a:pt x="91" y="120"/>
                  </a:cubicBezTo>
                  <a:cubicBezTo>
                    <a:pt x="90" y="119"/>
                    <a:pt x="89" y="120"/>
                    <a:pt x="90" y="120"/>
                  </a:cubicBezTo>
                  <a:close/>
                  <a:moveTo>
                    <a:pt x="121" y="120"/>
                  </a:moveTo>
                  <a:cubicBezTo>
                    <a:pt x="121" y="120"/>
                    <a:pt x="121" y="120"/>
                    <a:pt x="121" y="120"/>
                  </a:cubicBezTo>
                  <a:cubicBezTo>
                    <a:pt x="120" y="120"/>
                    <a:pt x="120" y="120"/>
                    <a:pt x="120" y="120"/>
                  </a:cubicBezTo>
                  <a:cubicBezTo>
                    <a:pt x="120" y="120"/>
                    <a:pt x="121" y="120"/>
                    <a:pt x="121" y="120"/>
                  </a:cubicBezTo>
                  <a:close/>
                  <a:moveTo>
                    <a:pt x="101" y="121"/>
                  </a:moveTo>
                  <a:cubicBezTo>
                    <a:pt x="101" y="121"/>
                    <a:pt x="101" y="121"/>
                    <a:pt x="101" y="121"/>
                  </a:cubicBezTo>
                  <a:cubicBezTo>
                    <a:pt x="101" y="121"/>
                    <a:pt x="100" y="121"/>
                    <a:pt x="100" y="121"/>
                  </a:cubicBezTo>
                  <a:cubicBezTo>
                    <a:pt x="100" y="122"/>
                    <a:pt x="101" y="122"/>
                    <a:pt x="101" y="121"/>
                  </a:cubicBezTo>
                  <a:close/>
                  <a:moveTo>
                    <a:pt x="14" y="122"/>
                  </a:moveTo>
                  <a:cubicBezTo>
                    <a:pt x="14" y="122"/>
                    <a:pt x="14" y="121"/>
                    <a:pt x="14" y="121"/>
                  </a:cubicBezTo>
                  <a:cubicBezTo>
                    <a:pt x="14" y="122"/>
                    <a:pt x="14" y="122"/>
                    <a:pt x="14" y="122"/>
                  </a:cubicBezTo>
                  <a:cubicBezTo>
                    <a:pt x="14" y="122"/>
                    <a:pt x="14" y="122"/>
                    <a:pt x="14" y="122"/>
                  </a:cubicBezTo>
                  <a:close/>
                  <a:moveTo>
                    <a:pt x="28" y="122"/>
                  </a:moveTo>
                  <a:cubicBezTo>
                    <a:pt x="28" y="122"/>
                    <a:pt x="28" y="121"/>
                    <a:pt x="28" y="121"/>
                  </a:cubicBezTo>
                  <a:cubicBezTo>
                    <a:pt x="28" y="122"/>
                    <a:pt x="28" y="122"/>
                    <a:pt x="28" y="122"/>
                  </a:cubicBezTo>
                  <a:cubicBezTo>
                    <a:pt x="28" y="122"/>
                    <a:pt x="28" y="122"/>
                    <a:pt x="28" y="122"/>
                  </a:cubicBezTo>
                  <a:close/>
                  <a:moveTo>
                    <a:pt x="87" y="123"/>
                  </a:moveTo>
                  <a:cubicBezTo>
                    <a:pt x="88" y="123"/>
                    <a:pt x="89" y="122"/>
                    <a:pt x="89" y="122"/>
                  </a:cubicBezTo>
                  <a:cubicBezTo>
                    <a:pt x="88" y="122"/>
                    <a:pt x="88" y="122"/>
                    <a:pt x="87" y="122"/>
                  </a:cubicBezTo>
                  <a:cubicBezTo>
                    <a:pt x="88" y="122"/>
                    <a:pt x="87" y="123"/>
                    <a:pt x="87" y="123"/>
                  </a:cubicBezTo>
                  <a:close/>
                  <a:moveTo>
                    <a:pt x="96" y="122"/>
                  </a:moveTo>
                  <a:cubicBezTo>
                    <a:pt x="96" y="122"/>
                    <a:pt x="95" y="122"/>
                    <a:pt x="95" y="123"/>
                  </a:cubicBezTo>
                  <a:cubicBezTo>
                    <a:pt x="95" y="123"/>
                    <a:pt x="96" y="123"/>
                    <a:pt x="96" y="123"/>
                  </a:cubicBezTo>
                  <a:cubicBezTo>
                    <a:pt x="96" y="122"/>
                    <a:pt x="96" y="122"/>
                    <a:pt x="96" y="122"/>
                  </a:cubicBezTo>
                  <a:close/>
                  <a:moveTo>
                    <a:pt x="137" y="123"/>
                  </a:moveTo>
                  <a:cubicBezTo>
                    <a:pt x="137" y="122"/>
                    <a:pt x="137" y="122"/>
                    <a:pt x="137" y="122"/>
                  </a:cubicBezTo>
                  <a:cubicBezTo>
                    <a:pt x="137" y="122"/>
                    <a:pt x="136" y="122"/>
                    <a:pt x="136" y="122"/>
                  </a:cubicBezTo>
                  <a:cubicBezTo>
                    <a:pt x="136" y="123"/>
                    <a:pt x="135" y="123"/>
                    <a:pt x="136" y="124"/>
                  </a:cubicBezTo>
                  <a:cubicBezTo>
                    <a:pt x="136" y="124"/>
                    <a:pt x="136" y="122"/>
                    <a:pt x="137" y="123"/>
                  </a:cubicBezTo>
                  <a:close/>
                  <a:moveTo>
                    <a:pt x="118" y="122"/>
                  </a:moveTo>
                  <a:cubicBezTo>
                    <a:pt x="118" y="123"/>
                    <a:pt x="118" y="122"/>
                    <a:pt x="118" y="122"/>
                  </a:cubicBezTo>
                  <a:cubicBezTo>
                    <a:pt x="118" y="122"/>
                    <a:pt x="117" y="122"/>
                    <a:pt x="118" y="122"/>
                  </a:cubicBezTo>
                  <a:close/>
                  <a:moveTo>
                    <a:pt x="116" y="123"/>
                  </a:moveTo>
                  <a:cubicBezTo>
                    <a:pt x="117" y="123"/>
                    <a:pt x="117" y="123"/>
                    <a:pt x="117" y="122"/>
                  </a:cubicBezTo>
                  <a:cubicBezTo>
                    <a:pt x="116" y="122"/>
                    <a:pt x="116" y="122"/>
                    <a:pt x="116" y="123"/>
                  </a:cubicBezTo>
                  <a:close/>
                  <a:moveTo>
                    <a:pt x="124" y="122"/>
                  </a:moveTo>
                  <a:cubicBezTo>
                    <a:pt x="124" y="122"/>
                    <a:pt x="124" y="122"/>
                    <a:pt x="124" y="122"/>
                  </a:cubicBezTo>
                  <a:cubicBezTo>
                    <a:pt x="124" y="123"/>
                    <a:pt x="123" y="123"/>
                    <a:pt x="123" y="123"/>
                  </a:cubicBezTo>
                  <a:cubicBezTo>
                    <a:pt x="124" y="123"/>
                    <a:pt x="124" y="123"/>
                    <a:pt x="124" y="122"/>
                  </a:cubicBezTo>
                  <a:close/>
                  <a:moveTo>
                    <a:pt x="83" y="122"/>
                  </a:moveTo>
                  <a:cubicBezTo>
                    <a:pt x="83" y="123"/>
                    <a:pt x="83" y="123"/>
                    <a:pt x="82" y="123"/>
                  </a:cubicBezTo>
                  <a:cubicBezTo>
                    <a:pt x="83" y="123"/>
                    <a:pt x="83" y="123"/>
                    <a:pt x="83" y="123"/>
                  </a:cubicBezTo>
                  <a:cubicBezTo>
                    <a:pt x="83" y="122"/>
                    <a:pt x="83" y="122"/>
                    <a:pt x="83" y="122"/>
                  </a:cubicBezTo>
                  <a:close/>
                  <a:moveTo>
                    <a:pt x="118" y="123"/>
                  </a:moveTo>
                  <a:cubicBezTo>
                    <a:pt x="117" y="123"/>
                    <a:pt x="117" y="123"/>
                    <a:pt x="117" y="123"/>
                  </a:cubicBezTo>
                  <a:cubicBezTo>
                    <a:pt x="117" y="123"/>
                    <a:pt x="117" y="123"/>
                    <a:pt x="117" y="124"/>
                  </a:cubicBezTo>
                  <a:cubicBezTo>
                    <a:pt x="117" y="124"/>
                    <a:pt x="117" y="123"/>
                    <a:pt x="118" y="123"/>
                  </a:cubicBezTo>
                  <a:close/>
                  <a:moveTo>
                    <a:pt x="131" y="123"/>
                  </a:moveTo>
                  <a:cubicBezTo>
                    <a:pt x="132" y="123"/>
                    <a:pt x="131" y="123"/>
                    <a:pt x="132" y="123"/>
                  </a:cubicBezTo>
                  <a:cubicBezTo>
                    <a:pt x="132" y="123"/>
                    <a:pt x="131" y="123"/>
                    <a:pt x="132" y="123"/>
                  </a:cubicBezTo>
                  <a:cubicBezTo>
                    <a:pt x="131" y="123"/>
                    <a:pt x="131" y="123"/>
                    <a:pt x="131" y="123"/>
                  </a:cubicBezTo>
                  <a:close/>
                  <a:moveTo>
                    <a:pt x="108" y="126"/>
                  </a:moveTo>
                  <a:cubicBezTo>
                    <a:pt x="109" y="126"/>
                    <a:pt x="109" y="126"/>
                    <a:pt x="109" y="126"/>
                  </a:cubicBezTo>
                  <a:cubicBezTo>
                    <a:pt x="110" y="125"/>
                    <a:pt x="110" y="125"/>
                    <a:pt x="111" y="124"/>
                  </a:cubicBezTo>
                  <a:cubicBezTo>
                    <a:pt x="111" y="124"/>
                    <a:pt x="111" y="124"/>
                    <a:pt x="111" y="124"/>
                  </a:cubicBezTo>
                  <a:cubicBezTo>
                    <a:pt x="110" y="124"/>
                    <a:pt x="109" y="125"/>
                    <a:pt x="109" y="125"/>
                  </a:cubicBezTo>
                  <a:cubicBezTo>
                    <a:pt x="109" y="124"/>
                    <a:pt x="110" y="124"/>
                    <a:pt x="110" y="123"/>
                  </a:cubicBezTo>
                  <a:cubicBezTo>
                    <a:pt x="109" y="124"/>
                    <a:pt x="109" y="124"/>
                    <a:pt x="108" y="125"/>
                  </a:cubicBezTo>
                  <a:cubicBezTo>
                    <a:pt x="108" y="125"/>
                    <a:pt x="109" y="125"/>
                    <a:pt x="109" y="125"/>
                  </a:cubicBezTo>
                  <a:cubicBezTo>
                    <a:pt x="109" y="126"/>
                    <a:pt x="108" y="126"/>
                    <a:pt x="108" y="126"/>
                  </a:cubicBezTo>
                  <a:close/>
                  <a:moveTo>
                    <a:pt x="132" y="124"/>
                  </a:moveTo>
                  <a:cubicBezTo>
                    <a:pt x="132" y="125"/>
                    <a:pt x="131" y="126"/>
                    <a:pt x="131" y="127"/>
                  </a:cubicBezTo>
                  <a:cubicBezTo>
                    <a:pt x="131" y="126"/>
                    <a:pt x="132" y="126"/>
                    <a:pt x="132" y="125"/>
                  </a:cubicBezTo>
                  <a:cubicBezTo>
                    <a:pt x="132" y="124"/>
                    <a:pt x="132" y="124"/>
                    <a:pt x="132" y="124"/>
                  </a:cubicBezTo>
                  <a:close/>
                  <a:moveTo>
                    <a:pt x="116" y="125"/>
                  </a:moveTo>
                  <a:cubicBezTo>
                    <a:pt x="116" y="125"/>
                    <a:pt x="116" y="125"/>
                    <a:pt x="115" y="125"/>
                  </a:cubicBezTo>
                  <a:cubicBezTo>
                    <a:pt x="115" y="126"/>
                    <a:pt x="115" y="126"/>
                    <a:pt x="114" y="126"/>
                  </a:cubicBezTo>
                  <a:cubicBezTo>
                    <a:pt x="114" y="127"/>
                    <a:pt x="113" y="128"/>
                    <a:pt x="113" y="128"/>
                  </a:cubicBezTo>
                  <a:cubicBezTo>
                    <a:pt x="112" y="129"/>
                    <a:pt x="111" y="130"/>
                    <a:pt x="110" y="131"/>
                  </a:cubicBezTo>
                  <a:cubicBezTo>
                    <a:pt x="111" y="131"/>
                    <a:pt x="111" y="131"/>
                    <a:pt x="111" y="131"/>
                  </a:cubicBezTo>
                  <a:cubicBezTo>
                    <a:pt x="111" y="131"/>
                    <a:pt x="110" y="131"/>
                    <a:pt x="110" y="131"/>
                  </a:cubicBezTo>
                  <a:cubicBezTo>
                    <a:pt x="110" y="132"/>
                    <a:pt x="110" y="132"/>
                    <a:pt x="110" y="132"/>
                  </a:cubicBezTo>
                  <a:cubicBezTo>
                    <a:pt x="110" y="132"/>
                    <a:pt x="109" y="132"/>
                    <a:pt x="109" y="133"/>
                  </a:cubicBezTo>
                  <a:cubicBezTo>
                    <a:pt x="110" y="132"/>
                    <a:pt x="110" y="132"/>
                    <a:pt x="110" y="132"/>
                  </a:cubicBezTo>
                  <a:cubicBezTo>
                    <a:pt x="110" y="133"/>
                    <a:pt x="111" y="133"/>
                    <a:pt x="111" y="133"/>
                  </a:cubicBezTo>
                  <a:cubicBezTo>
                    <a:pt x="111" y="133"/>
                    <a:pt x="111" y="132"/>
                    <a:pt x="112" y="132"/>
                  </a:cubicBezTo>
                  <a:cubicBezTo>
                    <a:pt x="112" y="132"/>
                    <a:pt x="111" y="132"/>
                    <a:pt x="110" y="132"/>
                  </a:cubicBezTo>
                  <a:cubicBezTo>
                    <a:pt x="111" y="131"/>
                    <a:pt x="111" y="132"/>
                    <a:pt x="112" y="132"/>
                  </a:cubicBezTo>
                  <a:cubicBezTo>
                    <a:pt x="112" y="131"/>
                    <a:pt x="112" y="131"/>
                    <a:pt x="112" y="131"/>
                  </a:cubicBezTo>
                  <a:cubicBezTo>
                    <a:pt x="112" y="131"/>
                    <a:pt x="112" y="131"/>
                    <a:pt x="112" y="131"/>
                  </a:cubicBezTo>
                  <a:cubicBezTo>
                    <a:pt x="112" y="130"/>
                    <a:pt x="112" y="129"/>
                    <a:pt x="114" y="128"/>
                  </a:cubicBezTo>
                  <a:cubicBezTo>
                    <a:pt x="114" y="129"/>
                    <a:pt x="114" y="129"/>
                    <a:pt x="114" y="129"/>
                  </a:cubicBezTo>
                  <a:cubicBezTo>
                    <a:pt x="114" y="129"/>
                    <a:pt x="114" y="129"/>
                    <a:pt x="115" y="129"/>
                  </a:cubicBezTo>
                  <a:cubicBezTo>
                    <a:pt x="115" y="128"/>
                    <a:pt x="114" y="128"/>
                    <a:pt x="114" y="128"/>
                  </a:cubicBezTo>
                  <a:cubicBezTo>
                    <a:pt x="115" y="128"/>
                    <a:pt x="115" y="127"/>
                    <a:pt x="116" y="127"/>
                  </a:cubicBezTo>
                  <a:cubicBezTo>
                    <a:pt x="116" y="126"/>
                    <a:pt x="116" y="126"/>
                    <a:pt x="116" y="125"/>
                  </a:cubicBezTo>
                  <a:close/>
                  <a:moveTo>
                    <a:pt x="112" y="127"/>
                  </a:moveTo>
                  <a:cubicBezTo>
                    <a:pt x="112" y="126"/>
                    <a:pt x="112" y="126"/>
                    <a:pt x="112" y="125"/>
                  </a:cubicBezTo>
                  <a:cubicBezTo>
                    <a:pt x="111" y="125"/>
                    <a:pt x="111" y="126"/>
                    <a:pt x="111" y="126"/>
                  </a:cubicBezTo>
                  <a:cubicBezTo>
                    <a:pt x="111" y="126"/>
                    <a:pt x="111" y="126"/>
                    <a:pt x="111" y="126"/>
                  </a:cubicBezTo>
                  <a:cubicBezTo>
                    <a:pt x="111" y="126"/>
                    <a:pt x="111" y="127"/>
                    <a:pt x="111" y="127"/>
                  </a:cubicBezTo>
                  <a:cubicBezTo>
                    <a:pt x="110" y="126"/>
                    <a:pt x="111" y="126"/>
                    <a:pt x="110" y="126"/>
                  </a:cubicBezTo>
                  <a:cubicBezTo>
                    <a:pt x="110" y="127"/>
                    <a:pt x="111" y="127"/>
                    <a:pt x="110" y="127"/>
                  </a:cubicBezTo>
                  <a:cubicBezTo>
                    <a:pt x="111" y="127"/>
                    <a:pt x="112" y="127"/>
                    <a:pt x="112" y="127"/>
                  </a:cubicBezTo>
                  <a:close/>
                  <a:moveTo>
                    <a:pt x="132" y="128"/>
                  </a:moveTo>
                  <a:cubicBezTo>
                    <a:pt x="132" y="128"/>
                    <a:pt x="132" y="128"/>
                    <a:pt x="132" y="128"/>
                  </a:cubicBezTo>
                  <a:cubicBezTo>
                    <a:pt x="133" y="129"/>
                    <a:pt x="132" y="129"/>
                    <a:pt x="132" y="130"/>
                  </a:cubicBezTo>
                  <a:cubicBezTo>
                    <a:pt x="133" y="130"/>
                    <a:pt x="133" y="128"/>
                    <a:pt x="134" y="128"/>
                  </a:cubicBezTo>
                  <a:cubicBezTo>
                    <a:pt x="134" y="128"/>
                    <a:pt x="134" y="128"/>
                    <a:pt x="134" y="127"/>
                  </a:cubicBezTo>
                  <a:cubicBezTo>
                    <a:pt x="134" y="127"/>
                    <a:pt x="134" y="127"/>
                    <a:pt x="135" y="127"/>
                  </a:cubicBezTo>
                  <a:cubicBezTo>
                    <a:pt x="135" y="127"/>
                    <a:pt x="135" y="126"/>
                    <a:pt x="135" y="126"/>
                  </a:cubicBezTo>
                  <a:cubicBezTo>
                    <a:pt x="135" y="126"/>
                    <a:pt x="134" y="126"/>
                    <a:pt x="134" y="126"/>
                  </a:cubicBezTo>
                  <a:cubicBezTo>
                    <a:pt x="134" y="127"/>
                    <a:pt x="133" y="128"/>
                    <a:pt x="133" y="128"/>
                  </a:cubicBezTo>
                  <a:cubicBezTo>
                    <a:pt x="133" y="128"/>
                    <a:pt x="132" y="128"/>
                    <a:pt x="132" y="128"/>
                  </a:cubicBezTo>
                  <a:close/>
                  <a:moveTo>
                    <a:pt x="113" y="126"/>
                  </a:moveTo>
                  <a:cubicBezTo>
                    <a:pt x="113" y="126"/>
                    <a:pt x="113" y="126"/>
                    <a:pt x="114" y="126"/>
                  </a:cubicBezTo>
                  <a:cubicBezTo>
                    <a:pt x="114" y="126"/>
                    <a:pt x="113" y="126"/>
                    <a:pt x="113" y="126"/>
                  </a:cubicBezTo>
                  <a:close/>
                  <a:moveTo>
                    <a:pt x="123" y="127"/>
                  </a:moveTo>
                  <a:cubicBezTo>
                    <a:pt x="123" y="127"/>
                    <a:pt x="123" y="126"/>
                    <a:pt x="123" y="126"/>
                  </a:cubicBezTo>
                  <a:cubicBezTo>
                    <a:pt x="123" y="126"/>
                    <a:pt x="122" y="126"/>
                    <a:pt x="123" y="127"/>
                  </a:cubicBezTo>
                  <a:close/>
                  <a:moveTo>
                    <a:pt x="127" y="127"/>
                  </a:moveTo>
                  <a:cubicBezTo>
                    <a:pt x="127" y="127"/>
                    <a:pt x="127" y="127"/>
                    <a:pt x="127" y="126"/>
                  </a:cubicBezTo>
                  <a:cubicBezTo>
                    <a:pt x="127" y="127"/>
                    <a:pt x="126" y="127"/>
                    <a:pt x="127" y="127"/>
                  </a:cubicBezTo>
                  <a:cubicBezTo>
                    <a:pt x="127" y="127"/>
                    <a:pt x="127" y="127"/>
                    <a:pt x="127" y="127"/>
                  </a:cubicBezTo>
                  <a:close/>
                  <a:moveTo>
                    <a:pt x="121" y="129"/>
                  </a:moveTo>
                  <a:cubicBezTo>
                    <a:pt x="121" y="128"/>
                    <a:pt x="122" y="128"/>
                    <a:pt x="122" y="127"/>
                  </a:cubicBezTo>
                  <a:cubicBezTo>
                    <a:pt x="121" y="127"/>
                    <a:pt x="122" y="127"/>
                    <a:pt x="121" y="127"/>
                  </a:cubicBezTo>
                  <a:cubicBezTo>
                    <a:pt x="120" y="128"/>
                    <a:pt x="119" y="129"/>
                    <a:pt x="118" y="131"/>
                  </a:cubicBezTo>
                  <a:cubicBezTo>
                    <a:pt x="118" y="131"/>
                    <a:pt x="118" y="131"/>
                    <a:pt x="118" y="132"/>
                  </a:cubicBezTo>
                  <a:cubicBezTo>
                    <a:pt x="119" y="132"/>
                    <a:pt x="119" y="131"/>
                    <a:pt x="120" y="130"/>
                  </a:cubicBezTo>
                  <a:cubicBezTo>
                    <a:pt x="121" y="130"/>
                    <a:pt x="121" y="130"/>
                    <a:pt x="121" y="129"/>
                  </a:cubicBezTo>
                  <a:close/>
                  <a:moveTo>
                    <a:pt x="131" y="127"/>
                  </a:moveTo>
                  <a:cubicBezTo>
                    <a:pt x="130" y="128"/>
                    <a:pt x="130" y="128"/>
                    <a:pt x="129" y="129"/>
                  </a:cubicBezTo>
                  <a:cubicBezTo>
                    <a:pt x="130" y="129"/>
                    <a:pt x="130" y="128"/>
                    <a:pt x="131" y="128"/>
                  </a:cubicBezTo>
                  <a:cubicBezTo>
                    <a:pt x="131" y="128"/>
                    <a:pt x="131" y="128"/>
                    <a:pt x="131" y="128"/>
                  </a:cubicBezTo>
                  <a:cubicBezTo>
                    <a:pt x="131" y="128"/>
                    <a:pt x="131" y="127"/>
                    <a:pt x="131" y="127"/>
                  </a:cubicBezTo>
                  <a:close/>
                  <a:moveTo>
                    <a:pt x="28" y="130"/>
                  </a:moveTo>
                  <a:cubicBezTo>
                    <a:pt x="28" y="130"/>
                    <a:pt x="28" y="129"/>
                    <a:pt x="28" y="129"/>
                  </a:cubicBezTo>
                  <a:cubicBezTo>
                    <a:pt x="27" y="128"/>
                    <a:pt x="27" y="127"/>
                    <a:pt x="25" y="127"/>
                  </a:cubicBezTo>
                  <a:cubicBezTo>
                    <a:pt x="26" y="128"/>
                    <a:pt x="27" y="130"/>
                    <a:pt x="28" y="130"/>
                  </a:cubicBezTo>
                  <a:close/>
                  <a:moveTo>
                    <a:pt x="26" y="128"/>
                  </a:moveTo>
                  <a:cubicBezTo>
                    <a:pt x="26" y="128"/>
                    <a:pt x="26" y="128"/>
                    <a:pt x="26" y="127"/>
                  </a:cubicBezTo>
                  <a:cubicBezTo>
                    <a:pt x="26" y="127"/>
                    <a:pt x="26" y="128"/>
                    <a:pt x="26" y="128"/>
                  </a:cubicBezTo>
                  <a:close/>
                  <a:moveTo>
                    <a:pt x="76" y="127"/>
                  </a:moveTo>
                  <a:cubicBezTo>
                    <a:pt x="76" y="128"/>
                    <a:pt x="77" y="128"/>
                    <a:pt x="77" y="127"/>
                  </a:cubicBezTo>
                  <a:cubicBezTo>
                    <a:pt x="76" y="127"/>
                    <a:pt x="76" y="127"/>
                    <a:pt x="76" y="127"/>
                  </a:cubicBezTo>
                  <a:close/>
                  <a:moveTo>
                    <a:pt x="166" y="127"/>
                  </a:moveTo>
                  <a:cubicBezTo>
                    <a:pt x="165" y="127"/>
                    <a:pt x="165" y="128"/>
                    <a:pt x="165" y="128"/>
                  </a:cubicBezTo>
                  <a:cubicBezTo>
                    <a:pt x="166" y="128"/>
                    <a:pt x="166" y="127"/>
                    <a:pt x="166" y="127"/>
                  </a:cubicBezTo>
                  <a:close/>
                  <a:moveTo>
                    <a:pt x="90" y="128"/>
                  </a:moveTo>
                  <a:cubicBezTo>
                    <a:pt x="91" y="128"/>
                    <a:pt x="91" y="128"/>
                    <a:pt x="91" y="128"/>
                  </a:cubicBezTo>
                  <a:cubicBezTo>
                    <a:pt x="91" y="127"/>
                    <a:pt x="90" y="128"/>
                    <a:pt x="90" y="128"/>
                  </a:cubicBezTo>
                  <a:close/>
                  <a:moveTo>
                    <a:pt x="106" y="128"/>
                  </a:moveTo>
                  <a:cubicBezTo>
                    <a:pt x="106" y="128"/>
                    <a:pt x="107" y="128"/>
                    <a:pt x="106" y="128"/>
                  </a:cubicBezTo>
                  <a:cubicBezTo>
                    <a:pt x="106" y="128"/>
                    <a:pt x="106" y="128"/>
                    <a:pt x="106" y="128"/>
                  </a:cubicBezTo>
                  <a:close/>
                  <a:moveTo>
                    <a:pt x="139" y="130"/>
                  </a:moveTo>
                  <a:cubicBezTo>
                    <a:pt x="139" y="130"/>
                    <a:pt x="139" y="129"/>
                    <a:pt x="140" y="128"/>
                  </a:cubicBezTo>
                  <a:cubicBezTo>
                    <a:pt x="139" y="128"/>
                    <a:pt x="138" y="130"/>
                    <a:pt x="139" y="130"/>
                  </a:cubicBezTo>
                  <a:close/>
                  <a:moveTo>
                    <a:pt x="111" y="129"/>
                  </a:moveTo>
                  <a:cubicBezTo>
                    <a:pt x="111" y="129"/>
                    <a:pt x="111" y="129"/>
                    <a:pt x="110" y="129"/>
                  </a:cubicBezTo>
                  <a:cubicBezTo>
                    <a:pt x="110" y="129"/>
                    <a:pt x="110" y="129"/>
                    <a:pt x="110" y="129"/>
                  </a:cubicBezTo>
                  <a:cubicBezTo>
                    <a:pt x="109" y="129"/>
                    <a:pt x="109" y="129"/>
                    <a:pt x="109" y="130"/>
                  </a:cubicBezTo>
                  <a:cubicBezTo>
                    <a:pt x="109" y="130"/>
                    <a:pt x="110" y="129"/>
                    <a:pt x="110" y="130"/>
                  </a:cubicBezTo>
                  <a:cubicBezTo>
                    <a:pt x="110" y="130"/>
                    <a:pt x="109" y="130"/>
                    <a:pt x="109" y="130"/>
                  </a:cubicBezTo>
                  <a:cubicBezTo>
                    <a:pt x="109" y="130"/>
                    <a:pt x="108" y="131"/>
                    <a:pt x="109" y="131"/>
                  </a:cubicBezTo>
                  <a:cubicBezTo>
                    <a:pt x="110" y="131"/>
                    <a:pt x="110" y="130"/>
                    <a:pt x="111" y="129"/>
                  </a:cubicBezTo>
                  <a:close/>
                  <a:moveTo>
                    <a:pt x="55" y="130"/>
                  </a:moveTo>
                  <a:cubicBezTo>
                    <a:pt x="54" y="130"/>
                    <a:pt x="54" y="129"/>
                    <a:pt x="53" y="129"/>
                  </a:cubicBezTo>
                  <a:cubicBezTo>
                    <a:pt x="53" y="130"/>
                    <a:pt x="54" y="130"/>
                    <a:pt x="55" y="130"/>
                  </a:cubicBezTo>
                  <a:close/>
                  <a:moveTo>
                    <a:pt x="156" y="129"/>
                  </a:moveTo>
                  <a:cubicBezTo>
                    <a:pt x="156" y="130"/>
                    <a:pt x="156" y="130"/>
                    <a:pt x="156" y="130"/>
                  </a:cubicBezTo>
                  <a:cubicBezTo>
                    <a:pt x="157" y="130"/>
                    <a:pt x="157" y="130"/>
                    <a:pt x="157" y="129"/>
                  </a:cubicBezTo>
                  <a:cubicBezTo>
                    <a:pt x="156" y="129"/>
                    <a:pt x="156" y="129"/>
                    <a:pt x="156" y="129"/>
                  </a:cubicBezTo>
                  <a:close/>
                  <a:moveTo>
                    <a:pt x="43" y="130"/>
                  </a:moveTo>
                  <a:cubicBezTo>
                    <a:pt x="43" y="130"/>
                    <a:pt x="42" y="130"/>
                    <a:pt x="42" y="129"/>
                  </a:cubicBezTo>
                  <a:cubicBezTo>
                    <a:pt x="42" y="130"/>
                    <a:pt x="43" y="130"/>
                    <a:pt x="43" y="130"/>
                  </a:cubicBezTo>
                  <a:close/>
                  <a:moveTo>
                    <a:pt x="100" y="129"/>
                  </a:moveTo>
                  <a:cubicBezTo>
                    <a:pt x="100" y="129"/>
                    <a:pt x="100" y="130"/>
                    <a:pt x="100" y="129"/>
                  </a:cubicBezTo>
                  <a:cubicBezTo>
                    <a:pt x="100" y="130"/>
                    <a:pt x="100" y="130"/>
                    <a:pt x="100" y="130"/>
                  </a:cubicBezTo>
                  <a:cubicBezTo>
                    <a:pt x="101" y="130"/>
                    <a:pt x="101" y="130"/>
                    <a:pt x="101" y="130"/>
                  </a:cubicBezTo>
                  <a:cubicBezTo>
                    <a:pt x="100" y="130"/>
                    <a:pt x="101" y="129"/>
                    <a:pt x="100" y="129"/>
                  </a:cubicBezTo>
                  <a:close/>
                  <a:moveTo>
                    <a:pt x="53" y="130"/>
                  </a:moveTo>
                  <a:cubicBezTo>
                    <a:pt x="53" y="130"/>
                    <a:pt x="52" y="130"/>
                    <a:pt x="52" y="129"/>
                  </a:cubicBezTo>
                  <a:cubicBezTo>
                    <a:pt x="52" y="130"/>
                    <a:pt x="53" y="131"/>
                    <a:pt x="53" y="130"/>
                  </a:cubicBezTo>
                  <a:close/>
                  <a:moveTo>
                    <a:pt x="79" y="131"/>
                  </a:moveTo>
                  <a:cubicBezTo>
                    <a:pt x="80" y="130"/>
                    <a:pt x="81" y="130"/>
                    <a:pt x="81" y="130"/>
                  </a:cubicBezTo>
                  <a:cubicBezTo>
                    <a:pt x="81" y="130"/>
                    <a:pt x="80" y="130"/>
                    <a:pt x="79" y="130"/>
                  </a:cubicBezTo>
                  <a:cubicBezTo>
                    <a:pt x="79" y="130"/>
                    <a:pt x="79" y="130"/>
                    <a:pt x="79" y="131"/>
                  </a:cubicBezTo>
                  <a:close/>
                  <a:moveTo>
                    <a:pt x="125" y="130"/>
                  </a:moveTo>
                  <a:cubicBezTo>
                    <a:pt x="125" y="130"/>
                    <a:pt x="125" y="130"/>
                    <a:pt x="125" y="130"/>
                  </a:cubicBezTo>
                  <a:cubicBezTo>
                    <a:pt x="125" y="130"/>
                    <a:pt x="125" y="130"/>
                    <a:pt x="125" y="130"/>
                  </a:cubicBezTo>
                  <a:close/>
                  <a:moveTo>
                    <a:pt x="101" y="130"/>
                  </a:moveTo>
                  <a:cubicBezTo>
                    <a:pt x="100" y="130"/>
                    <a:pt x="100" y="130"/>
                    <a:pt x="100" y="131"/>
                  </a:cubicBezTo>
                  <a:cubicBezTo>
                    <a:pt x="101" y="131"/>
                    <a:pt x="101" y="130"/>
                    <a:pt x="101" y="130"/>
                  </a:cubicBezTo>
                  <a:close/>
                  <a:moveTo>
                    <a:pt x="123" y="130"/>
                  </a:moveTo>
                  <a:cubicBezTo>
                    <a:pt x="122" y="130"/>
                    <a:pt x="122" y="131"/>
                    <a:pt x="122" y="131"/>
                  </a:cubicBezTo>
                  <a:cubicBezTo>
                    <a:pt x="122" y="131"/>
                    <a:pt x="122" y="131"/>
                    <a:pt x="122" y="132"/>
                  </a:cubicBezTo>
                  <a:cubicBezTo>
                    <a:pt x="123" y="132"/>
                    <a:pt x="123" y="131"/>
                    <a:pt x="123" y="131"/>
                  </a:cubicBezTo>
                  <a:cubicBezTo>
                    <a:pt x="123" y="131"/>
                    <a:pt x="122" y="131"/>
                    <a:pt x="123" y="131"/>
                  </a:cubicBezTo>
                  <a:cubicBezTo>
                    <a:pt x="123" y="131"/>
                    <a:pt x="123" y="130"/>
                    <a:pt x="123" y="130"/>
                  </a:cubicBezTo>
                  <a:close/>
                  <a:moveTo>
                    <a:pt x="56" y="130"/>
                  </a:moveTo>
                  <a:cubicBezTo>
                    <a:pt x="56" y="130"/>
                    <a:pt x="56" y="130"/>
                    <a:pt x="57" y="131"/>
                  </a:cubicBezTo>
                  <a:cubicBezTo>
                    <a:pt x="57" y="130"/>
                    <a:pt x="56" y="130"/>
                    <a:pt x="56" y="130"/>
                  </a:cubicBezTo>
                  <a:close/>
                  <a:moveTo>
                    <a:pt x="124" y="130"/>
                  </a:moveTo>
                  <a:cubicBezTo>
                    <a:pt x="123" y="130"/>
                    <a:pt x="123" y="131"/>
                    <a:pt x="124" y="131"/>
                  </a:cubicBezTo>
                  <a:cubicBezTo>
                    <a:pt x="124" y="130"/>
                    <a:pt x="124" y="130"/>
                    <a:pt x="124" y="130"/>
                  </a:cubicBezTo>
                  <a:close/>
                  <a:moveTo>
                    <a:pt x="138" y="130"/>
                  </a:moveTo>
                  <a:cubicBezTo>
                    <a:pt x="138" y="131"/>
                    <a:pt x="138" y="131"/>
                    <a:pt x="138" y="131"/>
                  </a:cubicBezTo>
                  <a:cubicBezTo>
                    <a:pt x="138" y="131"/>
                    <a:pt x="138" y="130"/>
                    <a:pt x="138" y="130"/>
                  </a:cubicBezTo>
                  <a:close/>
                  <a:moveTo>
                    <a:pt x="57" y="130"/>
                  </a:moveTo>
                  <a:cubicBezTo>
                    <a:pt x="57" y="131"/>
                    <a:pt x="57" y="131"/>
                    <a:pt x="57" y="131"/>
                  </a:cubicBezTo>
                  <a:cubicBezTo>
                    <a:pt x="56" y="131"/>
                    <a:pt x="55" y="130"/>
                    <a:pt x="55" y="131"/>
                  </a:cubicBezTo>
                  <a:cubicBezTo>
                    <a:pt x="56" y="132"/>
                    <a:pt x="58" y="132"/>
                    <a:pt x="60" y="132"/>
                  </a:cubicBezTo>
                  <a:cubicBezTo>
                    <a:pt x="60" y="132"/>
                    <a:pt x="60" y="132"/>
                    <a:pt x="60" y="132"/>
                  </a:cubicBezTo>
                  <a:cubicBezTo>
                    <a:pt x="59" y="131"/>
                    <a:pt x="58" y="131"/>
                    <a:pt x="57" y="130"/>
                  </a:cubicBezTo>
                  <a:close/>
                  <a:moveTo>
                    <a:pt x="75" y="132"/>
                  </a:moveTo>
                  <a:cubicBezTo>
                    <a:pt x="76" y="132"/>
                    <a:pt x="76" y="132"/>
                    <a:pt x="76" y="132"/>
                  </a:cubicBezTo>
                  <a:cubicBezTo>
                    <a:pt x="76" y="132"/>
                    <a:pt x="76" y="131"/>
                    <a:pt x="76" y="131"/>
                  </a:cubicBezTo>
                  <a:cubicBezTo>
                    <a:pt x="77" y="132"/>
                    <a:pt x="77" y="132"/>
                    <a:pt x="78" y="131"/>
                  </a:cubicBezTo>
                  <a:cubicBezTo>
                    <a:pt x="78" y="131"/>
                    <a:pt x="78" y="131"/>
                    <a:pt x="78" y="130"/>
                  </a:cubicBezTo>
                  <a:cubicBezTo>
                    <a:pt x="77" y="131"/>
                    <a:pt x="76" y="131"/>
                    <a:pt x="76" y="131"/>
                  </a:cubicBezTo>
                  <a:cubicBezTo>
                    <a:pt x="76" y="131"/>
                    <a:pt x="75" y="131"/>
                    <a:pt x="75" y="132"/>
                  </a:cubicBezTo>
                  <a:close/>
                  <a:moveTo>
                    <a:pt x="145" y="131"/>
                  </a:moveTo>
                  <a:cubicBezTo>
                    <a:pt x="145" y="131"/>
                    <a:pt x="145" y="131"/>
                    <a:pt x="145" y="131"/>
                  </a:cubicBezTo>
                  <a:cubicBezTo>
                    <a:pt x="145" y="131"/>
                    <a:pt x="145" y="131"/>
                    <a:pt x="145" y="131"/>
                  </a:cubicBezTo>
                  <a:cubicBezTo>
                    <a:pt x="145" y="131"/>
                    <a:pt x="146" y="131"/>
                    <a:pt x="145" y="131"/>
                  </a:cubicBezTo>
                  <a:close/>
                  <a:moveTo>
                    <a:pt x="144" y="133"/>
                  </a:moveTo>
                  <a:cubicBezTo>
                    <a:pt x="145" y="133"/>
                    <a:pt x="145" y="132"/>
                    <a:pt x="145" y="131"/>
                  </a:cubicBezTo>
                  <a:cubicBezTo>
                    <a:pt x="144" y="132"/>
                    <a:pt x="144" y="132"/>
                    <a:pt x="143" y="133"/>
                  </a:cubicBezTo>
                  <a:cubicBezTo>
                    <a:pt x="144" y="133"/>
                    <a:pt x="144" y="133"/>
                    <a:pt x="144" y="133"/>
                  </a:cubicBezTo>
                  <a:cubicBezTo>
                    <a:pt x="143" y="134"/>
                    <a:pt x="142" y="135"/>
                    <a:pt x="141" y="137"/>
                  </a:cubicBezTo>
                  <a:cubicBezTo>
                    <a:pt x="142" y="137"/>
                    <a:pt x="143" y="136"/>
                    <a:pt x="143" y="136"/>
                  </a:cubicBezTo>
                  <a:cubicBezTo>
                    <a:pt x="143" y="135"/>
                    <a:pt x="144" y="134"/>
                    <a:pt x="144" y="133"/>
                  </a:cubicBezTo>
                  <a:close/>
                  <a:moveTo>
                    <a:pt x="61" y="132"/>
                  </a:moveTo>
                  <a:cubicBezTo>
                    <a:pt x="61" y="132"/>
                    <a:pt x="61" y="132"/>
                    <a:pt x="61" y="132"/>
                  </a:cubicBezTo>
                  <a:cubicBezTo>
                    <a:pt x="61" y="132"/>
                    <a:pt x="61" y="132"/>
                    <a:pt x="61" y="132"/>
                  </a:cubicBezTo>
                  <a:close/>
                  <a:moveTo>
                    <a:pt x="115" y="133"/>
                  </a:moveTo>
                  <a:cubicBezTo>
                    <a:pt x="115" y="133"/>
                    <a:pt x="115" y="133"/>
                    <a:pt x="116" y="133"/>
                  </a:cubicBezTo>
                  <a:cubicBezTo>
                    <a:pt x="115" y="132"/>
                    <a:pt x="115" y="132"/>
                    <a:pt x="115" y="132"/>
                  </a:cubicBezTo>
                  <a:cubicBezTo>
                    <a:pt x="115" y="132"/>
                    <a:pt x="115" y="132"/>
                    <a:pt x="115" y="132"/>
                  </a:cubicBezTo>
                  <a:cubicBezTo>
                    <a:pt x="115" y="132"/>
                    <a:pt x="115" y="132"/>
                    <a:pt x="115" y="133"/>
                  </a:cubicBezTo>
                  <a:close/>
                  <a:moveTo>
                    <a:pt x="81" y="133"/>
                  </a:moveTo>
                  <a:cubicBezTo>
                    <a:pt x="82" y="133"/>
                    <a:pt x="83" y="133"/>
                    <a:pt x="83" y="132"/>
                  </a:cubicBezTo>
                  <a:cubicBezTo>
                    <a:pt x="83" y="132"/>
                    <a:pt x="83" y="132"/>
                    <a:pt x="83" y="132"/>
                  </a:cubicBezTo>
                  <a:cubicBezTo>
                    <a:pt x="82" y="132"/>
                    <a:pt x="81" y="132"/>
                    <a:pt x="81" y="133"/>
                  </a:cubicBezTo>
                  <a:close/>
                  <a:moveTo>
                    <a:pt x="112" y="132"/>
                  </a:moveTo>
                  <a:cubicBezTo>
                    <a:pt x="112" y="135"/>
                    <a:pt x="110" y="135"/>
                    <a:pt x="109" y="137"/>
                  </a:cubicBezTo>
                  <a:cubicBezTo>
                    <a:pt x="110" y="137"/>
                    <a:pt x="111" y="136"/>
                    <a:pt x="111" y="135"/>
                  </a:cubicBezTo>
                  <a:cubicBezTo>
                    <a:pt x="112" y="135"/>
                    <a:pt x="113" y="134"/>
                    <a:pt x="113" y="133"/>
                  </a:cubicBezTo>
                  <a:cubicBezTo>
                    <a:pt x="113" y="133"/>
                    <a:pt x="113" y="132"/>
                    <a:pt x="112" y="132"/>
                  </a:cubicBezTo>
                  <a:close/>
                  <a:moveTo>
                    <a:pt x="141" y="133"/>
                  </a:moveTo>
                  <a:cubicBezTo>
                    <a:pt x="141" y="133"/>
                    <a:pt x="140" y="133"/>
                    <a:pt x="141" y="133"/>
                  </a:cubicBezTo>
                  <a:cubicBezTo>
                    <a:pt x="141" y="133"/>
                    <a:pt x="141" y="133"/>
                    <a:pt x="141" y="133"/>
                  </a:cubicBezTo>
                  <a:close/>
                  <a:moveTo>
                    <a:pt x="35" y="134"/>
                  </a:moveTo>
                  <a:cubicBezTo>
                    <a:pt x="35" y="134"/>
                    <a:pt x="35" y="133"/>
                    <a:pt x="34" y="133"/>
                  </a:cubicBezTo>
                  <a:cubicBezTo>
                    <a:pt x="34" y="133"/>
                    <a:pt x="34" y="133"/>
                    <a:pt x="34" y="133"/>
                  </a:cubicBezTo>
                  <a:cubicBezTo>
                    <a:pt x="35" y="133"/>
                    <a:pt x="35" y="134"/>
                    <a:pt x="35" y="134"/>
                  </a:cubicBezTo>
                  <a:close/>
                  <a:moveTo>
                    <a:pt x="62" y="134"/>
                  </a:moveTo>
                  <a:cubicBezTo>
                    <a:pt x="63" y="134"/>
                    <a:pt x="63" y="134"/>
                    <a:pt x="64" y="134"/>
                  </a:cubicBezTo>
                  <a:cubicBezTo>
                    <a:pt x="63" y="133"/>
                    <a:pt x="61" y="132"/>
                    <a:pt x="61" y="134"/>
                  </a:cubicBezTo>
                  <a:cubicBezTo>
                    <a:pt x="62" y="134"/>
                    <a:pt x="62" y="134"/>
                    <a:pt x="62" y="134"/>
                  </a:cubicBezTo>
                  <a:close/>
                  <a:moveTo>
                    <a:pt x="128" y="133"/>
                  </a:moveTo>
                  <a:cubicBezTo>
                    <a:pt x="128" y="133"/>
                    <a:pt x="128" y="133"/>
                    <a:pt x="127" y="133"/>
                  </a:cubicBezTo>
                  <a:cubicBezTo>
                    <a:pt x="128" y="133"/>
                    <a:pt x="128" y="134"/>
                    <a:pt x="127" y="135"/>
                  </a:cubicBezTo>
                  <a:cubicBezTo>
                    <a:pt x="128" y="134"/>
                    <a:pt x="128" y="134"/>
                    <a:pt x="128" y="133"/>
                  </a:cubicBezTo>
                  <a:close/>
                  <a:moveTo>
                    <a:pt x="145" y="134"/>
                  </a:moveTo>
                  <a:cubicBezTo>
                    <a:pt x="145" y="134"/>
                    <a:pt x="146" y="134"/>
                    <a:pt x="145" y="133"/>
                  </a:cubicBezTo>
                  <a:cubicBezTo>
                    <a:pt x="145" y="134"/>
                    <a:pt x="145" y="134"/>
                    <a:pt x="145" y="134"/>
                  </a:cubicBezTo>
                  <a:close/>
                  <a:moveTo>
                    <a:pt x="44" y="134"/>
                  </a:moveTo>
                  <a:cubicBezTo>
                    <a:pt x="44" y="134"/>
                    <a:pt x="44" y="134"/>
                    <a:pt x="44" y="134"/>
                  </a:cubicBezTo>
                  <a:cubicBezTo>
                    <a:pt x="44" y="134"/>
                    <a:pt x="44" y="134"/>
                    <a:pt x="44" y="134"/>
                  </a:cubicBezTo>
                  <a:cubicBezTo>
                    <a:pt x="44" y="134"/>
                    <a:pt x="45" y="135"/>
                    <a:pt x="45" y="134"/>
                  </a:cubicBezTo>
                  <a:cubicBezTo>
                    <a:pt x="44" y="134"/>
                    <a:pt x="44" y="134"/>
                    <a:pt x="44" y="134"/>
                  </a:cubicBezTo>
                  <a:close/>
                  <a:moveTo>
                    <a:pt x="145" y="134"/>
                  </a:moveTo>
                  <a:cubicBezTo>
                    <a:pt x="145" y="135"/>
                    <a:pt x="145" y="135"/>
                    <a:pt x="145" y="135"/>
                  </a:cubicBezTo>
                  <a:cubicBezTo>
                    <a:pt x="146" y="135"/>
                    <a:pt x="145" y="134"/>
                    <a:pt x="145" y="134"/>
                  </a:cubicBezTo>
                  <a:close/>
                  <a:moveTo>
                    <a:pt x="136" y="135"/>
                  </a:moveTo>
                  <a:cubicBezTo>
                    <a:pt x="136" y="135"/>
                    <a:pt x="136" y="135"/>
                    <a:pt x="135" y="135"/>
                  </a:cubicBezTo>
                  <a:cubicBezTo>
                    <a:pt x="135" y="135"/>
                    <a:pt x="135" y="136"/>
                    <a:pt x="134" y="137"/>
                  </a:cubicBezTo>
                  <a:cubicBezTo>
                    <a:pt x="135" y="136"/>
                    <a:pt x="136" y="136"/>
                    <a:pt x="136" y="135"/>
                  </a:cubicBezTo>
                  <a:close/>
                  <a:moveTo>
                    <a:pt x="91" y="136"/>
                  </a:moveTo>
                  <a:cubicBezTo>
                    <a:pt x="90" y="135"/>
                    <a:pt x="90" y="135"/>
                    <a:pt x="90" y="135"/>
                  </a:cubicBezTo>
                  <a:cubicBezTo>
                    <a:pt x="90" y="136"/>
                    <a:pt x="90" y="136"/>
                    <a:pt x="90" y="136"/>
                  </a:cubicBezTo>
                  <a:cubicBezTo>
                    <a:pt x="90" y="136"/>
                    <a:pt x="91" y="136"/>
                    <a:pt x="91" y="136"/>
                  </a:cubicBezTo>
                  <a:close/>
                  <a:moveTo>
                    <a:pt x="127" y="136"/>
                  </a:moveTo>
                  <a:cubicBezTo>
                    <a:pt x="127" y="136"/>
                    <a:pt x="127" y="136"/>
                    <a:pt x="127" y="136"/>
                  </a:cubicBezTo>
                  <a:cubicBezTo>
                    <a:pt x="127" y="136"/>
                    <a:pt x="126" y="136"/>
                    <a:pt x="126" y="137"/>
                  </a:cubicBezTo>
                  <a:cubicBezTo>
                    <a:pt x="127" y="137"/>
                    <a:pt x="127" y="136"/>
                    <a:pt x="127" y="136"/>
                  </a:cubicBezTo>
                  <a:close/>
                  <a:moveTo>
                    <a:pt x="145" y="137"/>
                  </a:moveTo>
                  <a:cubicBezTo>
                    <a:pt x="145" y="136"/>
                    <a:pt x="145" y="136"/>
                    <a:pt x="145" y="136"/>
                  </a:cubicBezTo>
                  <a:cubicBezTo>
                    <a:pt x="145" y="136"/>
                    <a:pt x="145" y="137"/>
                    <a:pt x="145" y="137"/>
                  </a:cubicBezTo>
                  <a:close/>
                  <a:moveTo>
                    <a:pt x="114" y="136"/>
                  </a:moveTo>
                  <a:cubicBezTo>
                    <a:pt x="113" y="136"/>
                    <a:pt x="113" y="137"/>
                    <a:pt x="112" y="137"/>
                  </a:cubicBezTo>
                  <a:cubicBezTo>
                    <a:pt x="112" y="137"/>
                    <a:pt x="112" y="137"/>
                    <a:pt x="112" y="137"/>
                  </a:cubicBezTo>
                  <a:cubicBezTo>
                    <a:pt x="113" y="137"/>
                    <a:pt x="113" y="137"/>
                    <a:pt x="114" y="136"/>
                  </a:cubicBezTo>
                  <a:close/>
                  <a:moveTo>
                    <a:pt x="91" y="137"/>
                  </a:moveTo>
                  <a:cubicBezTo>
                    <a:pt x="92" y="137"/>
                    <a:pt x="92" y="137"/>
                    <a:pt x="92" y="136"/>
                  </a:cubicBezTo>
                  <a:cubicBezTo>
                    <a:pt x="92" y="136"/>
                    <a:pt x="91" y="137"/>
                    <a:pt x="91" y="137"/>
                  </a:cubicBezTo>
                  <a:close/>
                  <a:moveTo>
                    <a:pt x="141" y="137"/>
                  </a:moveTo>
                  <a:cubicBezTo>
                    <a:pt x="141" y="137"/>
                    <a:pt x="141" y="137"/>
                    <a:pt x="141" y="138"/>
                  </a:cubicBezTo>
                  <a:cubicBezTo>
                    <a:pt x="141" y="138"/>
                    <a:pt x="142" y="137"/>
                    <a:pt x="141" y="137"/>
                  </a:cubicBezTo>
                  <a:close/>
                  <a:moveTo>
                    <a:pt x="53" y="137"/>
                  </a:moveTo>
                  <a:cubicBezTo>
                    <a:pt x="53" y="137"/>
                    <a:pt x="53" y="138"/>
                    <a:pt x="53" y="137"/>
                  </a:cubicBezTo>
                  <a:cubicBezTo>
                    <a:pt x="53" y="137"/>
                    <a:pt x="53" y="137"/>
                    <a:pt x="53" y="137"/>
                  </a:cubicBezTo>
                  <a:close/>
                  <a:moveTo>
                    <a:pt x="41" y="140"/>
                  </a:moveTo>
                  <a:cubicBezTo>
                    <a:pt x="41" y="140"/>
                    <a:pt x="40" y="140"/>
                    <a:pt x="40" y="139"/>
                  </a:cubicBezTo>
                  <a:cubicBezTo>
                    <a:pt x="38" y="139"/>
                    <a:pt x="37" y="137"/>
                    <a:pt x="36" y="137"/>
                  </a:cubicBezTo>
                  <a:cubicBezTo>
                    <a:pt x="37" y="139"/>
                    <a:pt x="39" y="139"/>
                    <a:pt x="40" y="140"/>
                  </a:cubicBezTo>
                  <a:cubicBezTo>
                    <a:pt x="40" y="140"/>
                    <a:pt x="41" y="140"/>
                    <a:pt x="41" y="140"/>
                  </a:cubicBezTo>
                  <a:close/>
                  <a:moveTo>
                    <a:pt x="71" y="137"/>
                  </a:moveTo>
                  <a:cubicBezTo>
                    <a:pt x="71" y="137"/>
                    <a:pt x="71" y="138"/>
                    <a:pt x="72" y="137"/>
                  </a:cubicBezTo>
                  <a:cubicBezTo>
                    <a:pt x="71" y="137"/>
                    <a:pt x="71" y="137"/>
                    <a:pt x="71" y="137"/>
                  </a:cubicBezTo>
                  <a:cubicBezTo>
                    <a:pt x="71" y="137"/>
                    <a:pt x="71" y="137"/>
                    <a:pt x="71" y="137"/>
                  </a:cubicBezTo>
                  <a:close/>
                  <a:moveTo>
                    <a:pt x="74" y="137"/>
                  </a:moveTo>
                  <a:cubicBezTo>
                    <a:pt x="74" y="137"/>
                    <a:pt x="74" y="138"/>
                    <a:pt x="74" y="137"/>
                  </a:cubicBezTo>
                  <a:cubicBezTo>
                    <a:pt x="74" y="137"/>
                    <a:pt x="74" y="137"/>
                    <a:pt x="74" y="137"/>
                  </a:cubicBezTo>
                  <a:close/>
                  <a:moveTo>
                    <a:pt x="54" y="138"/>
                  </a:moveTo>
                  <a:cubicBezTo>
                    <a:pt x="55" y="138"/>
                    <a:pt x="56" y="139"/>
                    <a:pt x="57" y="139"/>
                  </a:cubicBezTo>
                  <a:cubicBezTo>
                    <a:pt x="56" y="138"/>
                    <a:pt x="55" y="138"/>
                    <a:pt x="54" y="138"/>
                  </a:cubicBezTo>
                  <a:close/>
                  <a:moveTo>
                    <a:pt x="132" y="138"/>
                  </a:moveTo>
                  <a:cubicBezTo>
                    <a:pt x="131" y="137"/>
                    <a:pt x="130" y="139"/>
                    <a:pt x="130" y="140"/>
                  </a:cubicBezTo>
                  <a:cubicBezTo>
                    <a:pt x="131" y="139"/>
                    <a:pt x="131" y="139"/>
                    <a:pt x="132" y="138"/>
                  </a:cubicBezTo>
                  <a:close/>
                  <a:moveTo>
                    <a:pt x="84" y="139"/>
                  </a:moveTo>
                  <a:cubicBezTo>
                    <a:pt x="84" y="139"/>
                    <a:pt x="84" y="139"/>
                    <a:pt x="85" y="139"/>
                  </a:cubicBezTo>
                  <a:cubicBezTo>
                    <a:pt x="85" y="138"/>
                    <a:pt x="84" y="138"/>
                    <a:pt x="84" y="139"/>
                  </a:cubicBezTo>
                  <a:close/>
                  <a:moveTo>
                    <a:pt x="114" y="140"/>
                  </a:moveTo>
                  <a:cubicBezTo>
                    <a:pt x="114" y="139"/>
                    <a:pt x="114" y="139"/>
                    <a:pt x="114" y="139"/>
                  </a:cubicBezTo>
                  <a:cubicBezTo>
                    <a:pt x="114" y="139"/>
                    <a:pt x="114" y="139"/>
                    <a:pt x="113" y="138"/>
                  </a:cubicBezTo>
                  <a:cubicBezTo>
                    <a:pt x="113" y="139"/>
                    <a:pt x="113" y="140"/>
                    <a:pt x="113" y="140"/>
                  </a:cubicBezTo>
                  <a:cubicBezTo>
                    <a:pt x="113" y="140"/>
                    <a:pt x="114" y="140"/>
                    <a:pt x="114" y="140"/>
                  </a:cubicBezTo>
                  <a:close/>
                  <a:moveTo>
                    <a:pt x="145" y="139"/>
                  </a:moveTo>
                  <a:cubicBezTo>
                    <a:pt x="144" y="138"/>
                    <a:pt x="144" y="139"/>
                    <a:pt x="144" y="140"/>
                  </a:cubicBezTo>
                  <a:cubicBezTo>
                    <a:pt x="144" y="139"/>
                    <a:pt x="145" y="139"/>
                    <a:pt x="145" y="139"/>
                  </a:cubicBezTo>
                  <a:close/>
                  <a:moveTo>
                    <a:pt x="145" y="141"/>
                  </a:moveTo>
                  <a:cubicBezTo>
                    <a:pt x="145" y="140"/>
                    <a:pt x="145" y="140"/>
                    <a:pt x="145" y="139"/>
                  </a:cubicBezTo>
                  <a:cubicBezTo>
                    <a:pt x="145" y="139"/>
                    <a:pt x="145" y="139"/>
                    <a:pt x="145" y="139"/>
                  </a:cubicBezTo>
                  <a:cubicBezTo>
                    <a:pt x="145" y="140"/>
                    <a:pt x="144" y="140"/>
                    <a:pt x="145" y="141"/>
                  </a:cubicBezTo>
                  <a:close/>
                  <a:moveTo>
                    <a:pt x="95" y="140"/>
                  </a:moveTo>
                  <a:cubicBezTo>
                    <a:pt x="95" y="140"/>
                    <a:pt x="96" y="140"/>
                    <a:pt x="96" y="140"/>
                  </a:cubicBezTo>
                  <a:cubicBezTo>
                    <a:pt x="95" y="140"/>
                    <a:pt x="95" y="140"/>
                    <a:pt x="95" y="140"/>
                  </a:cubicBezTo>
                  <a:close/>
                  <a:moveTo>
                    <a:pt x="62" y="140"/>
                  </a:moveTo>
                  <a:cubicBezTo>
                    <a:pt x="61" y="140"/>
                    <a:pt x="61" y="140"/>
                    <a:pt x="60" y="140"/>
                  </a:cubicBezTo>
                  <a:cubicBezTo>
                    <a:pt x="60" y="140"/>
                    <a:pt x="61" y="141"/>
                    <a:pt x="62" y="140"/>
                  </a:cubicBezTo>
                  <a:close/>
                  <a:moveTo>
                    <a:pt x="116" y="140"/>
                  </a:moveTo>
                  <a:cubicBezTo>
                    <a:pt x="116" y="141"/>
                    <a:pt x="115" y="141"/>
                    <a:pt x="115" y="142"/>
                  </a:cubicBezTo>
                  <a:cubicBezTo>
                    <a:pt x="116" y="142"/>
                    <a:pt x="116" y="141"/>
                    <a:pt x="117" y="141"/>
                  </a:cubicBezTo>
                  <a:cubicBezTo>
                    <a:pt x="117" y="140"/>
                    <a:pt x="117" y="140"/>
                    <a:pt x="116" y="140"/>
                  </a:cubicBezTo>
                  <a:close/>
                  <a:moveTo>
                    <a:pt x="47" y="141"/>
                  </a:moveTo>
                  <a:cubicBezTo>
                    <a:pt x="46" y="141"/>
                    <a:pt x="45" y="140"/>
                    <a:pt x="44" y="140"/>
                  </a:cubicBezTo>
                  <a:cubicBezTo>
                    <a:pt x="45" y="141"/>
                    <a:pt x="46" y="141"/>
                    <a:pt x="46" y="141"/>
                  </a:cubicBezTo>
                  <a:cubicBezTo>
                    <a:pt x="46" y="141"/>
                    <a:pt x="47" y="141"/>
                    <a:pt x="47" y="141"/>
                  </a:cubicBezTo>
                  <a:close/>
                  <a:moveTo>
                    <a:pt x="93" y="141"/>
                  </a:moveTo>
                  <a:cubicBezTo>
                    <a:pt x="94" y="141"/>
                    <a:pt x="94" y="141"/>
                    <a:pt x="94" y="141"/>
                  </a:cubicBezTo>
                  <a:cubicBezTo>
                    <a:pt x="94" y="140"/>
                    <a:pt x="93" y="141"/>
                    <a:pt x="93" y="141"/>
                  </a:cubicBezTo>
                  <a:close/>
                  <a:moveTo>
                    <a:pt x="132" y="142"/>
                  </a:moveTo>
                  <a:cubicBezTo>
                    <a:pt x="132" y="141"/>
                    <a:pt x="131" y="141"/>
                    <a:pt x="131" y="141"/>
                  </a:cubicBezTo>
                  <a:cubicBezTo>
                    <a:pt x="131" y="142"/>
                    <a:pt x="130" y="142"/>
                    <a:pt x="129" y="143"/>
                  </a:cubicBezTo>
                  <a:cubicBezTo>
                    <a:pt x="130" y="143"/>
                    <a:pt x="130" y="142"/>
                    <a:pt x="131" y="142"/>
                  </a:cubicBezTo>
                  <a:cubicBezTo>
                    <a:pt x="131" y="142"/>
                    <a:pt x="131" y="142"/>
                    <a:pt x="131" y="142"/>
                  </a:cubicBezTo>
                  <a:cubicBezTo>
                    <a:pt x="131" y="142"/>
                    <a:pt x="131" y="141"/>
                    <a:pt x="132" y="142"/>
                  </a:cubicBezTo>
                  <a:close/>
                  <a:moveTo>
                    <a:pt x="143" y="142"/>
                  </a:moveTo>
                  <a:cubicBezTo>
                    <a:pt x="143" y="142"/>
                    <a:pt x="143" y="142"/>
                    <a:pt x="143" y="142"/>
                  </a:cubicBezTo>
                  <a:cubicBezTo>
                    <a:pt x="143" y="141"/>
                    <a:pt x="143" y="142"/>
                    <a:pt x="143" y="142"/>
                  </a:cubicBezTo>
                  <a:close/>
                  <a:moveTo>
                    <a:pt x="137" y="144"/>
                  </a:moveTo>
                  <a:cubicBezTo>
                    <a:pt x="137" y="144"/>
                    <a:pt x="137" y="144"/>
                    <a:pt x="137" y="144"/>
                  </a:cubicBezTo>
                  <a:cubicBezTo>
                    <a:pt x="138" y="143"/>
                    <a:pt x="138" y="143"/>
                    <a:pt x="138" y="142"/>
                  </a:cubicBezTo>
                  <a:cubicBezTo>
                    <a:pt x="137" y="142"/>
                    <a:pt x="137" y="143"/>
                    <a:pt x="137" y="144"/>
                  </a:cubicBezTo>
                  <a:close/>
                  <a:moveTo>
                    <a:pt x="43" y="144"/>
                  </a:moveTo>
                  <a:cubicBezTo>
                    <a:pt x="42" y="143"/>
                    <a:pt x="42" y="143"/>
                    <a:pt x="41" y="142"/>
                  </a:cubicBezTo>
                  <a:cubicBezTo>
                    <a:pt x="41" y="143"/>
                    <a:pt x="42" y="144"/>
                    <a:pt x="43" y="144"/>
                  </a:cubicBezTo>
                  <a:close/>
                  <a:moveTo>
                    <a:pt x="142" y="143"/>
                  </a:moveTo>
                  <a:cubicBezTo>
                    <a:pt x="142" y="143"/>
                    <a:pt x="142" y="143"/>
                    <a:pt x="142" y="143"/>
                  </a:cubicBezTo>
                  <a:cubicBezTo>
                    <a:pt x="142" y="143"/>
                    <a:pt x="142" y="144"/>
                    <a:pt x="142" y="143"/>
                  </a:cubicBezTo>
                  <a:close/>
                  <a:moveTo>
                    <a:pt x="144" y="145"/>
                  </a:moveTo>
                  <a:cubicBezTo>
                    <a:pt x="144" y="145"/>
                    <a:pt x="144" y="145"/>
                    <a:pt x="144" y="146"/>
                  </a:cubicBezTo>
                  <a:cubicBezTo>
                    <a:pt x="145" y="145"/>
                    <a:pt x="145" y="145"/>
                    <a:pt x="146" y="144"/>
                  </a:cubicBezTo>
                  <a:cubicBezTo>
                    <a:pt x="145" y="143"/>
                    <a:pt x="145" y="143"/>
                    <a:pt x="145" y="143"/>
                  </a:cubicBezTo>
                  <a:cubicBezTo>
                    <a:pt x="145" y="144"/>
                    <a:pt x="145" y="145"/>
                    <a:pt x="144" y="145"/>
                  </a:cubicBezTo>
                  <a:close/>
                  <a:moveTo>
                    <a:pt x="116" y="143"/>
                  </a:moveTo>
                  <a:cubicBezTo>
                    <a:pt x="116" y="143"/>
                    <a:pt x="116" y="144"/>
                    <a:pt x="116" y="144"/>
                  </a:cubicBezTo>
                  <a:cubicBezTo>
                    <a:pt x="117" y="144"/>
                    <a:pt x="117" y="144"/>
                    <a:pt x="117" y="144"/>
                  </a:cubicBezTo>
                  <a:cubicBezTo>
                    <a:pt x="117" y="143"/>
                    <a:pt x="117" y="143"/>
                    <a:pt x="116" y="143"/>
                  </a:cubicBezTo>
                  <a:close/>
                  <a:moveTo>
                    <a:pt x="114" y="144"/>
                  </a:moveTo>
                  <a:cubicBezTo>
                    <a:pt x="114" y="144"/>
                    <a:pt x="114" y="144"/>
                    <a:pt x="114" y="144"/>
                  </a:cubicBezTo>
                  <a:cubicBezTo>
                    <a:pt x="114" y="144"/>
                    <a:pt x="114" y="144"/>
                    <a:pt x="114" y="144"/>
                  </a:cubicBezTo>
                  <a:cubicBezTo>
                    <a:pt x="114" y="144"/>
                    <a:pt x="113" y="144"/>
                    <a:pt x="114" y="144"/>
                  </a:cubicBezTo>
                  <a:close/>
                  <a:moveTo>
                    <a:pt x="45" y="146"/>
                  </a:moveTo>
                  <a:cubicBezTo>
                    <a:pt x="46" y="145"/>
                    <a:pt x="46" y="146"/>
                    <a:pt x="47" y="146"/>
                  </a:cubicBezTo>
                  <a:cubicBezTo>
                    <a:pt x="47" y="145"/>
                    <a:pt x="45" y="145"/>
                    <a:pt x="44" y="144"/>
                  </a:cubicBezTo>
                  <a:cubicBezTo>
                    <a:pt x="45" y="145"/>
                    <a:pt x="44" y="146"/>
                    <a:pt x="45" y="146"/>
                  </a:cubicBezTo>
                  <a:cubicBezTo>
                    <a:pt x="45" y="146"/>
                    <a:pt x="45" y="146"/>
                    <a:pt x="45" y="146"/>
                  </a:cubicBezTo>
                  <a:close/>
                  <a:moveTo>
                    <a:pt x="142" y="145"/>
                  </a:moveTo>
                  <a:cubicBezTo>
                    <a:pt x="142" y="145"/>
                    <a:pt x="141" y="147"/>
                    <a:pt x="142" y="147"/>
                  </a:cubicBezTo>
                  <a:cubicBezTo>
                    <a:pt x="142" y="147"/>
                    <a:pt x="141" y="147"/>
                    <a:pt x="141" y="146"/>
                  </a:cubicBezTo>
                  <a:cubicBezTo>
                    <a:pt x="142" y="146"/>
                    <a:pt x="142" y="146"/>
                    <a:pt x="142" y="146"/>
                  </a:cubicBezTo>
                  <a:cubicBezTo>
                    <a:pt x="142" y="145"/>
                    <a:pt x="143" y="145"/>
                    <a:pt x="142" y="145"/>
                  </a:cubicBezTo>
                  <a:close/>
                  <a:moveTo>
                    <a:pt x="123" y="146"/>
                  </a:moveTo>
                  <a:cubicBezTo>
                    <a:pt x="123" y="146"/>
                    <a:pt x="123" y="145"/>
                    <a:pt x="123" y="145"/>
                  </a:cubicBezTo>
                  <a:cubicBezTo>
                    <a:pt x="123" y="145"/>
                    <a:pt x="123" y="146"/>
                    <a:pt x="123" y="146"/>
                  </a:cubicBezTo>
                  <a:close/>
                  <a:moveTo>
                    <a:pt x="160" y="146"/>
                  </a:moveTo>
                  <a:cubicBezTo>
                    <a:pt x="160" y="146"/>
                    <a:pt x="160" y="146"/>
                    <a:pt x="161" y="146"/>
                  </a:cubicBezTo>
                  <a:cubicBezTo>
                    <a:pt x="161" y="146"/>
                    <a:pt x="161" y="146"/>
                    <a:pt x="161" y="146"/>
                  </a:cubicBezTo>
                  <a:cubicBezTo>
                    <a:pt x="161" y="145"/>
                    <a:pt x="160" y="146"/>
                    <a:pt x="160" y="146"/>
                  </a:cubicBezTo>
                  <a:close/>
                  <a:moveTo>
                    <a:pt x="24" y="147"/>
                  </a:moveTo>
                  <a:cubicBezTo>
                    <a:pt x="23" y="147"/>
                    <a:pt x="23" y="146"/>
                    <a:pt x="22" y="146"/>
                  </a:cubicBezTo>
                  <a:cubicBezTo>
                    <a:pt x="23" y="146"/>
                    <a:pt x="23" y="147"/>
                    <a:pt x="24" y="147"/>
                  </a:cubicBezTo>
                  <a:cubicBezTo>
                    <a:pt x="24" y="147"/>
                    <a:pt x="24" y="147"/>
                    <a:pt x="24" y="147"/>
                  </a:cubicBezTo>
                  <a:close/>
                  <a:moveTo>
                    <a:pt x="82" y="146"/>
                  </a:moveTo>
                  <a:cubicBezTo>
                    <a:pt x="81" y="146"/>
                    <a:pt x="81" y="146"/>
                    <a:pt x="81" y="146"/>
                  </a:cubicBezTo>
                  <a:cubicBezTo>
                    <a:pt x="81" y="146"/>
                    <a:pt x="81" y="147"/>
                    <a:pt x="82" y="146"/>
                  </a:cubicBezTo>
                  <a:close/>
                  <a:moveTo>
                    <a:pt x="143" y="146"/>
                  </a:moveTo>
                  <a:cubicBezTo>
                    <a:pt x="143" y="146"/>
                    <a:pt x="143" y="146"/>
                    <a:pt x="143" y="147"/>
                  </a:cubicBezTo>
                  <a:cubicBezTo>
                    <a:pt x="143" y="147"/>
                    <a:pt x="143" y="147"/>
                    <a:pt x="143" y="147"/>
                  </a:cubicBezTo>
                  <a:cubicBezTo>
                    <a:pt x="143" y="147"/>
                    <a:pt x="143" y="146"/>
                    <a:pt x="143" y="146"/>
                  </a:cubicBezTo>
                  <a:close/>
                  <a:moveTo>
                    <a:pt x="48" y="146"/>
                  </a:moveTo>
                  <a:cubicBezTo>
                    <a:pt x="48" y="146"/>
                    <a:pt x="48" y="147"/>
                    <a:pt x="48" y="147"/>
                  </a:cubicBezTo>
                  <a:cubicBezTo>
                    <a:pt x="48" y="146"/>
                    <a:pt x="48" y="146"/>
                    <a:pt x="48" y="146"/>
                  </a:cubicBezTo>
                  <a:close/>
                  <a:moveTo>
                    <a:pt x="40" y="147"/>
                  </a:moveTo>
                  <a:cubicBezTo>
                    <a:pt x="40" y="147"/>
                    <a:pt x="40" y="147"/>
                    <a:pt x="40" y="147"/>
                  </a:cubicBezTo>
                  <a:cubicBezTo>
                    <a:pt x="40" y="147"/>
                    <a:pt x="40" y="146"/>
                    <a:pt x="40" y="147"/>
                  </a:cubicBezTo>
                  <a:close/>
                  <a:moveTo>
                    <a:pt x="102" y="146"/>
                  </a:moveTo>
                  <a:cubicBezTo>
                    <a:pt x="102" y="147"/>
                    <a:pt x="102" y="147"/>
                    <a:pt x="102" y="147"/>
                  </a:cubicBezTo>
                  <a:cubicBezTo>
                    <a:pt x="102" y="147"/>
                    <a:pt x="102" y="147"/>
                    <a:pt x="102" y="147"/>
                  </a:cubicBezTo>
                  <a:cubicBezTo>
                    <a:pt x="102" y="147"/>
                    <a:pt x="102" y="147"/>
                    <a:pt x="102" y="146"/>
                  </a:cubicBezTo>
                  <a:close/>
                  <a:moveTo>
                    <a:pt x="117" y="148"/>
                  </a:moveTo>
                  <a:cubicBezTo>
                    <a:pt x="118" y="147"/>
                    <a:pt x="118" y="147"/>
                    <a:pt x="118" y="147"/>
                  </a:cubicBezTo>
                  <a:cubicBezTo>
                    <a:pt x="118" y="147"/>
                    <a:pt x="118" y="147"/>
                    <a:pt x="118" y="147"/>
                  </a:cubicBezTo>
                  <a:cubicBezTo>
                    <a:pt x="117" y="147"/>
                    <a:pt x="117" y="147"/>
                    <a:pt x="117" y="148"/>
                  </a:cubicBezTo>
                  <a:close/>
                  <a:moveTo>
                    <a:pt x="90" y="147"/>
                  </a:moveTo>
                  <a:cubicBezTo>
                    <a:pt x="90" y="147"/>
                    <a:pt x="89" y="147"/>
                    <a:pt x="89" y="147"/>
                  </a:cubicBezTo>
                  <a:cubicBezTo>
                    <a:pt x="89" y="147"/>
                    <a:pt x="90" y="147"/>
                    <a:pt x="90" y="148"/>
                  </a:cubicBezTo>
                  <a:cubicBezTo>
                    <a:pt x="90" y="147"/>
                    <a:pt x="90" y="147"/>
                    <a:pt x="90" y="147"/>
                  </a:cubicBezTo>
                  <a:cubicBezTo>
                    <a:pt x="90" y="147"/>
                    <a:pt x="90" y="147"/>
                    <a:pt x="90" y="147"/>
                  </a:cubicBezTo>
                  <a:close/>
                  <a:moveTo>
                    <a:pt x="105" y="147"/>
                  </a:moveTo>
                  <a:cubicBezTo>
                    <a:pt x="105" y="147"/>
                    <a:pt x="105" y="147"/>
                    <a:pt x="105" y="147"/>
                  </a:cubicBezTo>
                  <a:cubicBezTo>
                    <a:pt x="105" y="147"/>
                    <a:pt x="105" y="147"/>
                    <a:pt x="105" y="147"/>
                  </a:cubicBezTo>
                  <a:cubicBezTo>
                    <a:pt x="105" y="147"/>
                    <a:pt x="104" y="147"/>
                    <a:pt x="105" y="147"/>
                  </a:cubicBezTo>
                  <a:close/>
                  <a:moveTo>
                    <a:pt x="123" y="147"/>
                  </a:moveTo>
                  <a:cubicBezTo>
                    <a:pt x="122" y="147"/>
                    <a:pt x="122" y="147"/>
                    <a:pt x="122" y="147"/>
                  </a:cubicBezTo>
                  <a:cubicBezTo>
                    <a:pt x="122" y="148"/>
                    <a:pt x="120" y="149"/>
                    <a:pt x="119" y="150"/>
                  </a:cubicBezTo>
                  <a:cubicBezTo>
                    <a:pt x="120" y="150"/>
                    <a:pt x="121" y="148"/>
                    <a:pt x="122" y="148"/>
                  </a:cubicBezTo>
                  <a:cubicBezTo>
                    <a:pt x="122" y="147"/>
                    <a:pt x="123" y="147"/>
                    <a:pt x="123" y="147"/>
                  </a:cubicBezTo>
                  <a:close/>
                  <a:moveTo>
                    <a:pt x="78" y="147"/>
                  </a:moveTo>
                  <a:cubicBezTo>
                    <a:pt x="79" y="147"/>
                    <a:pt x="80" y="147"/>
                    <a:pt x="80" y="147"/>
                  </a:cubicBezTo>
                  <a:cubicBezTo>
                    <a:pt x="79" y="147"/>
                    <a:pt x="78" y="147"/>
                    <a:pt x="76" y="147"/>
                  </a:cubicBezTo>
                  <a:cubicBezTo>
                    <a:pt x="77" y="148"/>
                    <a:pt x="78" y="147"/>
                    <a:pt x="78" y="147"/>
                  </a:cubicBezTo>
                  <a:close/>
                  <a:moveTo>
                    <a:pt x="85" y="147"/>
                  </a:moveTo>
                  <a:cubicBezTo>
                    <a:pt x="85" y="147"/>
                    <a:pt x="83" y="147"/>
                    <a:pt x="83" y="148"/>
                  </a:cubicBezTo>
                  <a:cubicBezTo>
                    <a:pt x="84" y="148"/>
                    <a:pt x="84" y="147"/>
                    <a:pt x="85" y="147"/>
                  </a:cubicBezTo>
                  <a:close/>
                  <a:moveTo>
                    <a:pt x="102" y="148"/>
                  </a:moveTo>
                  <a:cubicBezTo>
                    <a:pt x="102" y="147"/>
                    <a:pt x="102" y="147"/>
                    <a:pt x="101" y="147"/>
                  </a:cubicBezTo>
                  <a:cubicBezTo>
                    <a:pt x="101" y="147"/>
                    <a:pt x="101" y="147"/>
                    <a:pt x="101" y="148"/>
                  </a:cubicBezTo>
                  <a:cubicBezTo>
                    <a:pt x="101" y="148"/>
                    <a:pt x="102" y="148"/>
                    <a:pt x="102" y="148"/>
                  </a:cubicBezTo>
                  <a:close/>
                  <a:moveTo>
                    <a:pt x="75" y="148"/>
                  </a:moveTo>
                  <a:cubicBezTo>
                    <a:pt x="75" y="147"/>
                    <a:pt x="76" y="148"/>
                    <a:pt x="76" y="147"/>
                  </a:cubicBezTo>
                  <a:cubicBezTo>
                    <a:pt x="76" y="147"/>
                    <a:pt x="75" y="147"/>
                    <a:pt x="75" y="148"/>
                  </a:cubicBezTo>
                  <a:close/>
                  <a:moveTo>
                    <a:pt x="93" y="148"/>
                  </a:moveTo>
                  <a:cubicBezTo>
                    <a:pt x="92" y="148"/>
                    <a:pt x="92" y="148"/>
                    <a:pt x="92" y="148"/>
                  </a:cubicBezTo>
                  <a:cubicBezTo>
                    <a:pt x="92" y="148"/>
                    <a:pt x="92" y="148"/>
                    <a:pt x="93" y="148"/>
                  </a:cubicBezTo>
                  <a:cubicBezTo>
                    <a:pt x="93" y="148"/>
                    <a:pt x="93" y="148"/>
                    <a:pt x="93" y="148"/>
                  </a:cubicBezTo>
                  <a:close/>
                  <a:moveTo>
                    <a:pt x="57" y="148"/>
                  </a:moveTo>
                  <a:cubicBezTo>
                    <a:pt x="57" y="148"/>
                    <a:pt x="57" y="148"/>
                    <a:pt x="57" y="148"/>
                  </a:cubicBezTo>
                  <a:cubicBezTo>
                    <a:pt x="57" y="148"/>
                    <a:pt x="57" y="149"/>
                    <a:pt x="57" y="148"/>
                  </a:cubicBezTo>
                  <a:close/>
                  <a:moveTo>
                    <a:pt x="53" y="148"/>
                  </a:moveTo>
                  <a:cubicBezTo>
                    <a:pt x="53" y="148"/>
                    <a:pt x="53" y="148"/>
                    <a:pt x="52" y="148"/>
                  </a:cubicBezTo>
                  <a:cubicBezTo>
                    <a:pt x="52" y="148"/>
                    <a:pt x="52" y="149"/>
                    <a:pt x="52" y="149"/>
                  </a:cubicBezTo>
                  <a:cubicBezTo>
                    <a:pt x="52" y="149"/>
                    <a:pt x="52" y="149"/>
                    <a:pt x="52" y="149"/>
                  </a:cubicBezTo>
                  <a:cubicBezTo>
                    <a:pt x="52" y="149"/>
                    <a:pt x="52" y="149"/>
                    <a:pt x="52" y="149"/>
                  </a:cubicBezTo>
                  <a:cubicBezTo>
                    <a:pt x="52" y="150"/>
                    <a:pt x="52" y="149"/>
                    <a:pt x="51" y="150"/>
                  </a:cubicBezTo>
                  <a:cubicBezTo>
                    <a:pt x="52" y="150"/>
                    <a:pt x="52" y="150"/>
                    <a:pt x="52" y="150"/>
                  </a:cubicBezTo>
                  <a:cubicBezTo>
                    <a:pt x="53" y="150"/>
                    <a:pt x="55" y="151"/>
                    <a:pt x="56" y="151"/>
                  </a:cubicBezTo>
                  <a:cubicBezTo>
                    <a:pt x="55" y="150"/>
                    <a:pt x="53" y="150"/>
                    <a:pt x="53" y="148"/>
                  </a:cubicBezTo>
                  <a:close/>
                  <a:moveTo>
                    <a:pt x="58" y="150"/>
                  </a:moveTo>
                  <a:cubicBezTo>
                    <a:pt x="57" y="149"/>
                    <a:pt x="55" y="149"/>
                    <a:pt x="54" y="148"/>
                  </a:cubicBezTo>
                  <a:cubicBezTo>
                    <a:pt x="54" y="148"/>
                    <a:pt x="54" y="148"/>
                    <a:pt x="54" y="148"/>
                  </a:cubicBezTo>
                  <a:cubicBezTo>
                    <a:pt x="54" y="149"/>
                    <a:pt x="54" y="148"/>
                    <a:pt x="54" y="149"/>
                  </a:cubicBezTo>
                  <a:cubicBezTo>
                    <a:pt x="56" y="149"/>
                    <a:pt x="56" y="150"/>
                    <a:pt x="58" y="150"/>
                  </a:cubicBezTo>
                  <a:close/>
                  <a:moveTo>
                    <a:pt x="87" y="148"/>
                  </a:moveTo>
                  <a:cubicBezTo>
                    <a:pt x="87" y="149"/>
                    <a:pt x="87" y="149"/>
                    <a:pt x="87" y="149"/>
                  </a:cubicBezTo>
                  <a:cubicBezTo>
                    <a:pt x="88" y="149"/>
                    <a:pt x="88" y="149"/>
                    <a:pt x="88" y="148"/>
                  </a:cubicBezTo>
                  <a:cubicBezTo>
                    <a:pt x="88" y="148"/>
                    <a:pt x="87" y="148"/>
                    <a:pt x="87" y="148"/>
                  </a:cubicBezTo>
                  <a:close/>
                  <a:moveTo>
                    <a:pt x="100" y="149"/>
                  </a:moveTo>
                  <a:cubicBezTo>
                    <a:pt x="100" y="148"/>
                    <a:pt x="99" y="148"/>
                    <a:pt x="98" y="148"/>
                  </a:cubicBezTo>
                  <a:cubicBezTo>
                    <a:pt x="98" y="149"/>
                    <a:pt x="98" y="149"/>
                    <a:pt x="98" y="149"/>
                  </a:cubicBezTo>
                  <a:cubicBezTo>
                    <a:pt x="98" y="149"/>
                    <a:pt x="99" y="149"/>
                    <a:pt x="100" y="149"/>
                  </a:cubicBezTo>
                  <a:close/>
                  <a:moveTo>
                    <a:pt x="113" y="150"/>
                  </a:moveTo>
                  <a:cubicBezTo>
                    <a:pt x="114" y="150"/>
                    <a:pt x="115" y="149"/>
                    <a:pt x="115" y="148"/>
                  </a:cubicBezTo>
                  <a:cubicBezTo>
                    <a:pt x="114" y="148"/>
                    <a:pt x="113" y="149"/>
                    <a:pt x="113" y="150"/>
                  </a:cubicBezTo>
                  <a:close/>
                  <a:moveTo>
                    <a:pt x="49" y="149"/>
                  </a:moveTo>
                  <a:cubicBezTo>
                    <a:pt x="49" y="148"/>
                    <a:pt x="48" y="148"/>
                    <a:pt x="48" y="149"/>
                  </a:cubicBezTo>
                  <a:cubicBezTo>
                    <a:pt x="48" y="149"/>
                    <a:pt x="49" y="149"/>
                    <a:pt x="49" y="149"/>
                  </a:cubicBezTo>
                  <a:close/>
                  <a:moveTo>
                    <a:pt x="84" y="149"/>
                  </a:moveTo>
                  <a:cubicBezTo>
                    <a:pt x="83" y="148"/>
                    <a:pt x="82" y="149"/>
                    <a:pt x="81" y="149"/>
                  </a:cubicBezTo>
                  <a:cubicBezTo>
                    <a:pt x="82" y="149"/>
                    <a:pt x="83" y="149"/>
                    <a:pt x="84" y="149"/>
                  </a:cubicBezTo>
                  <a:close/>
                  <a:moveTo>
                    <a:pt x="129" y="149"/>
                  </a:moveTo>
                  <a:cubicBezTo>
                    <a:pt x="129" y="149"/>
                    <a:pt x="130" y="149"/>
                    <a:pt x="130" y="149"/>
                  </a:cubicBezTo>
                  <a:cubicBezTo>
                    <a:pt x="129" y="149"/>
                    <a:pt x="129" y="149"/>
                    <a:pt x="129" y="149"/>
                  </a:cubicBezTo>
                  <a:close/>
                  <a:moveTo>
                    <a:pt x="146" y="149"/>
                  </a:moveTo>
                  <a:cubicBezTo>
                    <a:pt x="146" y="149"/>
                    <a:pt x="146" y="149"/>
                    <a:pt x="146" y="149"/>
                  </a:cubicBezTo>
                  <a:cubicBezTo>
                    <a:pt x="147" y="149"/>
                    <a:pt x="147" y="149"/>
                    <a:pt x="146" y="149"/>
                  </a:cubicBezTo>
                  <a:close/>
                  <a:moveTo>
                    <a:pt x="26" y="149"/>
                  </a:moveTo>
                  <a:cubicBezTo>
                    <a:pt x="26" y="150"/>
                    <a:pt x="27" y="150"/>
                    <a:pt x="27" y="150"/>
                  </a:cubicBezTo>
                  <a:cubicBezTo>
                    <a:pt x="27" y="150"/>
                    <a:pt x="27" y="149"/>
                    <a:pt x="26" y="149"/>
                  </a:cubicBezTo>
                  <a:close/>
                  <a:moveTo>
                    <a:pt x="138" y="150"/>
                  </a:moveTo>
                  <a:cubicBezTo>
                    <a:pt x="138" y="150"/>
                    <a:pt x="138" y="150"/>
                    <a:pt x="137" y="150"/>
                  </a:cubicBezTo>
                  <a:cubicBezTo>
                    <a:pt x="137" y="150"/>
                    <a:pt x="137" y="150"/>
                    <a:pt x="137" y="150"/>
                  </a:cubicBezTo>
                  <a:cubicBezTo>
                    <a:pt x="137" y="150"/>
                    <a:pt x="137" y="150"/>
                    <a:pt x="138" y="150"/>
                  </a:cubicBezTo>
                  <a:cubicBezTo>
                    <a:pt x="138" y="150"/>
                    <a:pt x="138" y="150"/>
                    <a:pt x="138" y="150"/>
                  </a:cubicBezTo>
                  <a:close/>
                  <a:moveTo>
                    <a:pt x="139" y="150"/>
                  </a:moveTo>
                  <a:cubicBezTo>
                    <a:pt x="139" y="150"/>
                    <a:pt x="139" y="150"/>
                    <a:pt x="139" y="150"/>
                  </a:cubicBezTo>
                  <a:cubicBezTo>
                    <a:pt x="139" y="150"/>
                    <a:pt x="139" y="150"/>
                    <a:pt x="139" y="150"/>
                  </a:cubicBezTo>
                  <a:close/>
                  <a:moveTo>
                    <a:pt x="27" y="150"/>
                  </a:moveTo>
                  <a:cubicBezTo>
                    <a:pt x="27" y="151"/>
                    <a:pt x="29" y="152"/>
                    <a:pt x="29" y="150"/>
                  </a:cubicBezTo>
                  <a:cubicBezTo>
                    <a:pt x="28" y="150"/>
                    <a:pt x="28" y="150"/>
                    <a:pt x="27" y="150"/>
                  </a:cubicBezTo>
                  <a:close/>
                  <a:moveTo>
                    <a:pt x="97" y="153"/>
                  </a:moveTo>
                  <a:cubicBezTo>
                    <a:pt x="98" y="153"/>
                    <a:pt x="99" y="153"/>
                    <a:pt x="100" y="153"/>
                  </a:cubicBezTo>
                  <a:cubicBezTo>
                    <a:pt x="100" y="152"/>
                    <a:pt x="99" y="150"/>
                    <a:pt x="98" y="151"/>
                  </a:cubicBezTo>
                  <a:cubicBezTo>
                    <a:pt x="98" y="151"/>
                    <a:pt x="98" y="151"/>
                    <a:pt x="98" y="152"/>
                  </a:cubicBezTo>
                  <a:cubicBezTo>
                    <a:pt x="98" y="152"/>
                    <a:pt x="97" y="152"/>
                    <a:pt x="97" y="153"/>
                  </a:cubicBezTo>
                  <a:close/>
                  <a:moveTo>
                    <a:pt x="73" y="151"/>
                  </a:moveTo>
                  <a:cubicBezTo>
                    <a:pt x="74" y="151"/>
                    <a:pt x="74" y="151"/>
                    <a:pt x="75" y="151"/>
                  </a:cubicBezTo>
                  <a:cubicBezTo>
                    <a:pt x="74" y="151"/>
                    <a:pt x="74" y="151"/>
                    <a:pt x="73" y="151"/>
                  </a:cubicBezTo>
                  <a:close/>
                  <a:moveTo>
                    <a:pt x="127" y="151"/>
                  </a:moveTo>
                  <a:cubicBezTo>
                    <a:pt x="127" y="151"/>
                    <a:pt x="127" y="151"/>
                    <a:pt x="127" y="151"/>
                  </a:cubicBezTo>
                  <a:cubicBezTo>
                    <a:pt x="127" y="151"/>
                    <a:pt x="127" y="151"/>
                    <a:pt x="127" y="151"/>
                  </a:cubicBezTo>
                  <a:close/>
                  <a:moveTo>
                    <a:pt x="133" y="151"/>
                  </a:moveTo>
                  <a:cubicBezTo>
                    <a:pt x="133" y="151"/>
                    <a:pt x="133" y="152"/>
                    <a:pt x="133" y="152"/>
                  </a:cubicBezTo>
                  <a:cubicBezTo>
                    <a:pt x="132" y="152"/>
                    <a:pt x="132" y="151"/>
                    <a:pt x="132" y="152"/>
                  </a:cubicBezTo>
                  <a:cubicBezTo>
                    <a:pt x="133" y="152"/>
                    <a:pt x="134" y="152"/>
                    <a:pt x="134" y="151"/>
                  </a:cubicBezTo>
                  <a:cubicBezTo>
                    <a:pt x="134" y="151"/>
                    <a:pt x="134" y="151"/>
                    <a:pt x="133" y="151"/>
                  </a:cubicBezTo>
                  <a:close/>
                  <a:moveTo>
                    <a:pt x="125" y="151"/>
                  </a:moveTo>
                  <a:cubicBezTo>
                    <a:pt x="124" y="152"/>
                    <a:pt x="123" y="152"/>
                    <a:pt x="123" y="153"/>
                  </a:cubicBezTo>
                  <a:cubicBezTo>
                    <a:pt x="124" y="153"/>
                    <a:pt x="125" y="152"/>
                    <a:pt x="125" y="151"/>
                  </a:cubicBezTo>
                  <a:cubicBezTo>
                    <a:pt x="125" y="151"/>
                    <a:pt x="125" y="151"/>
                    <a:pt x="125" y="151"/>
                  </a:cubicBezTo>
                  <a:close/>
                  <a:moveTo>
                    <a:pt x="104" y="155"/>
                  </a:moveTo>
                  <a:cubicBezTo>
                    <a:pt x="104" y="154"/>
                    <a:pt x="105" y="154"/>
                    <a:pt x="106" y="153"/>
                  </a:cubicBezTo>
                  <a:cubicBezTo>
                    <a:pt x="107" y="153"/>
                    <a:pt x="107" y="152"/>
                    <a:pt x="108" y="152"/>
                  </a:cubicBezTo>
                  <a:cubicBezTo>
                    <a:pt x="108" y="151"/>
                    <a:pt x="106" y="152"/>
                    <a:pt x="105" y="152"/>
                  </a:cubicBezTo>
                  <a:cubicBezTo>
                    <a:pt x="105" y="152"/>
                    <a:pt x="105" y="153"/>
                    <a:pt x="105" y="153"/>
                  </a:cubicBezTo>
                  <a:cubicBezTo>
                    <a:pt x="104" y="153"/>
                    <a:pt x="103" y="154"/>
                    <a:pt x="102" y="155"/>
                  </a:cubicBezTo>
                  <a:cubicBezTo>
                    <a:pt x="102" y="155"/>
                    <a:pt x="103" y="154"/>
                    <a:pt x="104" y="155"/>
                  </a:cubicBezTo>
                  <a:close/>
                  <a:moveTo>
                    <a:pt x="93" y="153"/>
                  </a:moveTo>
                  <a:cubicBezTo>
                    <a:pt x="94" y="152"/>
                    <a:pt x="96" y="153"/>
                    <a:pt x="96" y="152"/>
                  </a:cubicBezTo>
                  <a:cubicBezTo>
                    <a:pt x="95" y="151"/>
                    <a:pt x="92" y="152"/>
                    <a:pt x="91" y="153"/>
                  </a:cubicBezTo>
                  <a:cubicBezTo>
                    <a:pt x="92" y="153"/>
                    <a:pt x="92" y="153"/>
                    <a:pt x="93" y="153"/>
                  </a:cubicBezTo>
                  <a:close/>
                  <a:moveTo>
                    <a:pt x="104" y="152"/>
                  </a:moveTo>
                  <a:cubicBezTo>
                    <a:pt x="105" y="152"/>
                    <a:pt x="105" y="152"/>
                    <a:pt x="105" y="152"/>
                  </a:cubicBezTo>
                  <a:cubicBezTo>
                    <a:pt x="105" y="152"/>
                    <a:pt x="104" y="152"/>
                    <a:pt x="104" y="152"/>
                  </a:cubicBezTo>
                  <a:close/>
                  <a:moveTo>
                    <a:pt x="65" y="154"/>
                  </a:moveTo>
                  <a:cubicBezTo>
                    <a:pt x="64" y="154"/>
                    <a:pt x="64" y="154"/>
                    <a:pt x="64" y="154"/>
                  </a:cubicBezTo>
                  <a:cubicBezTo>
                    <a:pt x="62" y="153"/>
                    <a:pt x="60" y="153"/>
                    <a:pt x="59" y="152"/>
                  </a:cubicBezTo>
                  <a:cubicBezTo>
                    <a:pt x="59" y="152"/>
                    <a:pt x="58" y="152"/>
                    <a:pt x="58" y="152"/>
                  </a:cubicBezTo>
                  <a:cubicBezTo>
                    <a:pt x="58" y="152"/>
                    <a:pt x="58" y="152"/>
                    <a:pt x="58" y="152"/>
                  </a:cubicBezTo>
                  <a:cubicBezTo>
                    <a:pt x="58" y="153"/>
                    <a:pt x="58" y="153"/>
                    <a:pt x="58" y="153"/>
                  </a:cubicBezTo>
                  <a:cubicBezTo>
                    <a:pt x="59" y="154"/>
                    <a:pt x="61" y="153"/>
                    <a:pt x="62" y="154"/>
                  </a:cubicBezTo>
                  <a:cubicBezTo>
                    <a:pt x="63" y="154"/>
                    <a:pt x="63" y="155"/>
                    <a:pt x="64" y="155"/>
                  </a:cubicBezTo>
                  <a:cubicBezTo>
                    <a:pt x="64" y="154"/>
                    <a:pt x="64" y="154"/>
                    <a:pt x="65" y="154"/>
                  </a:cubicBezTo>
                  <a:close/>
                  <a:moveTo>
                    <a:pt x="65" y="152"/>
                  </a:moveTo>
                  <a:cubicBezTo>
                    <a:pt x="66" y="153"/>
                    <a:pt x="66" y="153"/>
                    <a:pt x="67" y="153"/>
                  </a:cubicBezTo>
                  <a:cubicBezTo>
                    <a:pt x="67" y="153"/>
                    <a:pt x="67" y="153"/>
                    <a:pt x="67" y="152"/>
                  </a:cubicBezTo>
                  <a:cubicBezTo>
                    <a:pt x="67" y="152"/>
                    <a:pt x="65" y="152"/>
                    <a:pt x="65" y="152"/>
                  </a:cubicBezTo>
                  <a:close/>
                  <a:moveTo>
                    <a:pt x="145" y="154"/>
                  </a:moveTo>
                  <a:cubicBezTo>
                    <a:pt x="145" y="154"/>
                    <a:pt x="146" y="154"/>
                    <a:pt x="146" y="154"/>
                  </a:cubicBezTo>
                  <a:cubicBezTo>
                    <a:pt x="145" y="153"/>
                    <a:pt x="145" y="154"/>
                    <a:pt x="145" y="154"/>
                  </a:cubicBezTo>
                  <a:close/>
                  <a:moveTo>
                    <a:pt x="137" y="154"/>
                  </a:moveTo>
                  <a:cubicBezTo>
                    <a:pt x="137" y="154"/>
                    <a:pt x="136" y="154"/>
                    <a:pt x="136" y="155"/>
                  </a:cubicBezTo>
                  <a:cubicBezTo>
                    <a:pt x="136" y="154"/>
                    <a:pt x="137" y="155"/>
                    <a:pt x="137" y="154"/>
                  </a:cubicBezTo>
                  <a:close/>
                  <a:moveTo>
                    <a:pt x="87" y="155"/>
                  </a:moveTo>
                  <a:cubicBezTo>
                    <a:pt x="85" y="154"/>
                    <a:pt x="82" y="155"/>
                    <a:pt x="80" y="154"/>
                  </a:cubicBezTo>
                  <a:cubicBezTo>
                    <a:pt x="80" y="155"/>
                    <a:pt x="79" y="155"/>
                    <a:pt x="79" y="155"/>
                  </a:cubicBezTo>
                  <a:cubicBezTo>
                    <a:pt x="80" y="155"/>
                    <a:pt x="81" y="156"/>
                    <a:pt x="81" y="156"/>
                  </a:cubicBezTo>
                  <a:cubicBezTo>
                    <a:pt x="83" y="155"/>
                    <a:pt x="85" y="156"/>
                    <a:pt x="87" y="155"/>
                  </a:cubicBezTo>
                  <a:close/>
                  <a:moveTo>
                    <a:pt x="79" y="155"/>
                  </a:moveTo>
                  <a:cubicBezTo>
                    <a:pt x="78" y="154"/>
                    <a:pt x="76" y="155"/>
                    <a:pt x="75" y="155"/>
                  </a:cubicBezTo>
                  <a:cubicBezTo>
                    <a:pt x="76" y="155"/>
                    <a:pt x="76" y="155"/>
                    <a:pt x="76" y="155"/>
                  </a:cubicBezTo>
                  <a:cubicBezTo>
                    <a:pt x="76" y="155"/>
                    <a:pt x="77" y="156"/>
                    <a:pt x="76" y="156"/>
                  </a:cubicBezTo>
                  <a:cubicBezTo>
                    <a:pt x="77" y="156"/>
                    <a:pt x="78" y="156"/>
                    <a:pt x="79" y="156"/>
                  </a:cubicBezTo>
                  <a:cubicBezTo>
                    <a:pt x="79" y="155"/>
                    <a:pt x="79" y="155"/>
                    <a:pt x="79" y="155"/>
                  </a:cubicBezTo>
                  <a:close/>
                  <a:moveTo>
                    <a:pt x="94" y="156"/>
                  </a:moveTo>
                  <a:cubicBezTo>
                    <a:pt x="94" y="156"/>
                    <a:pt x="95" y="155"/>
                    <a:pt x="95" y="156"/>
                  </a:cubicBezTo>
                  <a:cubicBezTo>
                    <a:pt x="94" y="156"/>
                    <a:pt x="93" y="156"/>
                    <a:pt x="93" y="157"/>
                  </a:cubicBezTo>
                  <a:cubicBezTo>
                    <a:pt x="94" y="157"/>
                    <a:pt x="94" y="156"/>
                    <a:pt x="95" y="156"/>
                  </a:cubicBezTo>
                  <a:cubicBezTo>
                    <a:pt x="95" y="156"/>
                    <a:pt x="95" y="156"/>
                    <a:pt x="96" y="156"/>
                  </a:cubicBezTo>
                  <a:cubicBezTo>
                    <a:pt x="96" y="156"/>
                    <a:pt x="97" y="155"/>
                    <a:pt x="97" y="155"/>
                  </a:cubicBezTo>
                  <a:cubicBezTo>
                    <a:pt x="96" y="154"/>
                    <a:pt x="94" y="155"/>
                    <a:pt x="94" y="156"/>
                  </a:cubicBezTo>
                  <a:close/>
                  <a:moveTo>
                    <a:pt x="128" y="155"/>
                  </a:moveTo>
                  <a:cubicBezTo>
                    <a:pt x="127" y="155"/>
                    <a:pt x="128" y="156"/>
                    <a:pt x="128" y="156"/>
                  </a:cubicBezTo>
                  <a:cubicBezTo>
                    <a:pt x="129" y="156"/>
                    <a:pt x="129" y="155"/>
                    <a:pt x="128" y="155"/>
                  </a:cubicBezTo>
                  <a:close/>
                  <a:moveTo>
                    <a:pt x="54" y="156"/>
                  </a:moveTo>
                  <a:cubicBezTo>
                    <a:pt x="53" y="156"/>
                    <a:pt x="53" y="155"/>
                    <a:pt x="51" y="155"/>
                  </a:cubicBezTo>
                  <a:cubicBezTo>
                    <a:pt x="51" y="155"/>
                    <a:pt x="52" y="155"/>
                    <a:pt x="52" y="156"/>
                  </a:cubicBezTo>
                  <a:cubicBezTo>
                    <a:pt x="52" y="156"/>
                    <a:pt x="52" y="156"/>
                    <a:pt x="52" y="156"/>
                  </a:cubicBezTo>
                  <a:cubicBezTo>
                    <a:pt x="55" y="156"/>
                    <a:pt x="59" y="159"/>
                    <a:pt x="62" y="158"/>
                  </a:cubicBezTo>
                  <a:cubicBezTo>
                    <a:pt x="60" y="157"/>
                    <a:pt x="57" y="156"/>
                    <a:pt x="54" y="156"/>
                  </a:cubicBezTo>
                  <a:cubicBezTo>
                    <a:pt x="54" y="156"/>
                    <a:pt x="54" y="156"/>
                    <a:pt x="54" y="156"/>
                  </a:cubicBezTo>
                  <a:close/>
                  <a:moveTo>
                    <a:pt x="54" y="156"/>
                  </a:moveTo>
                  <a:cubicBezTo>
                    <a:pt x="54" y="156"/>
                    <a:pt x="54" y="156"/>
                    <a:pt x="54" y="156"/>
                  </a:cubicBezTo>
                  <a:cubicBezTo>
                    <a:pt x="54" y="156"/>
                    <a:pt x="54" y="156"/>
                    <a:pt x="54" y="156"/>
                  </a:cubicBezTo>
                  <a:close/>
                  <a:moveTo>
                    <a:pt x="32" y="155"/>
                  </a:moveTo>
                  <a:cubicBezTo>
                    <a:pt x="32" y="156"/>
                    <a:pt x="33" y="157"/>
                    <a:pt x="35" y="157"/>
                  </a:cubicBezTo>
                  <a:cubicBezTo>
                    <a:pt x="35" y="156"/>
                    <a:pt x="33" y="156"/>
                    <a:pt x="32" y="155"/>
                  </a:cubicBezTo>
                  <a:close/>
                  <a:moveTo>
                    <a:pt x="90" y="157"/>
                  </a:moveTo>
                  <a:cubicBezTo>
                    <a:pt x="91" y="157"/>
                    <a:pt x="91" y="157"/>
                    <a:pt x="92" y="156"/>
                  </a:cubicBezTo>
                  <a:cubicBezTo>
                    <a:pt x="92" y="156"/>
                    <a:pt x="92" y="156"/>
                    <a:pt x="92" y="156"/>
                  </a:cubicBezTo>
                  <a:cubicBezTo>
                    <a:pt x="92" y="156"/>
                    <a:pt x="92" y="156"/>
                    <a:pt x="92" y="155"/>
                  </a:cubicBezTo>
                  <a:cubicBezTo>
                    <a:pt x="92" y="155"/>
                    <a:pt x="91" y="155"/>
                    <a:pt x="91" y="156"/>
                  </a:cubicBezTo>
                  <a:cubicBezTo>
                    <a:pt x="91" y="156"/>
                    <a:pt x="91" y="156"/>
                    <a:pt x="91" y="156"/>
                  </a:cubicBezTo>
                  <a:cubicBezTo>
                    <a:pt x="91" y="157"/>
                    <a:pt x="91" y="156"/>
                    <a:pt x="90" y="157"/>
                  </a:cubicBezTo>
                  <a:close/>
                  <a:moveTo>
                    <a:pt x="103" y="155"/>
                  </a:moveTo>
                  <a:cubicBezTo>
                    <a:pt x="102" y="155"/>
                    <a:pt x="102" y="155"/>
                    <a:pt x="102" y="155"/>
                  </a:cubicBezTo>
                  <a:cubicBezTo>
                    <a:pt x="102" y="156"/>
                    <a:pt x="102" y="156"/>
                    <a:pt x="102" y="156"/>
                  </a:cubicBezTo>
                  <a:cubicBezTo>
                    <a:pt x="102" y="156"/>
                    <a:pt x="103" y="156"/>
                    <a:pt x="103" y="155"/>
                  </a:cubicBezTo>
                  <a:close/>
                  <a:moveTo>
                    <a:pt x="44" y="157"/>
                  </a:moveTo>
                  <a:cubicBezTo>
                    <a:pt x="44" y="156"/>
                    <a:pt x="44" y="156"/>
                    <a:pt x="44" y="156"/>
                  </a:cubicBezTo>
                  <a:cubicBezTo>
                    <a:pt x="44" y="156"/>
                    <a:pt x="43" y="156"/>
                    <a:pt x="43" y="156"/>
                  </a:cubicBezTo>
                  <a:cubicBezTo>
                    <a:pt x="43" y="156"/>
                    <a:pt x="44" y="157"/>
                    <a:pt x="44" y="157"/>
                  </a:cubicBezTo>
                  <a:close/>
                  <a:moveTo>
                    <a:pt x="100" y="156"/>
                  </a:moveTo>
                  <a:cubicBezTo>
                    <a:pt x="100" y="156"/>
                    <a:pt x="100" y="156"/>
                    <a:pt x="99" y="156"/>
                  </a:cubicBezTo>
                  <a:cubicBezTo>
                    <a:pt x="100" y="156"/>
                    <a:pt x="100" y="156"/>
                    <a:pt x="100" y="156"/>
                  </a:cubicBezTo>
                  <a:cubicBezTo>
                    <a:pt x="100" y="156"/>
                    <a:pt x="100" y="156"/>
                    <a:pt x="100" y="156"/>
                  </a:cubicBezTo>
                  <a:close/>
                  <a:moveTo>
                    <a:pt x="101" y="156"/>
                  </a:moveTo>
                  <a:cubicBezTo>
                    <a:pt x="101" y="156"/>
                    <a:pt x="101" y="156"/>
                    <a:pt x="101" y="156"/>
                  </a:cubicBezTo>
                  <a:cubicBezTo>
                    <a:pt x="101" y="156"/>
                    <a:pt x="101" y="156"/>
                    <a:pt x="101" y="156"/>
                  </a:cubicBezTo>
                  <a:close/>
                  <a:moveTo>
                    <a:pt x="137" y="158"/>
                  </a:moveTo>
                  <a:cubicBezTo>
                    <a:pt x="138" y="157"/>
                    <a:pt x="139" y="157"/>
                    <a:pt x="139" y="156"/>
                  </a:cubicBezTo>
                  <a:cubicBezTo>
                    <a:pt x="138" y="156"/>
                    <a:pt x="137" y="157"/>
                    <a:pt x="137" y="158"/>
                  </a:cubicBezTo>
                  <a:close/>
                  <a:moveTo>
                    <a:pt x="83" y="157"/>
                  </a:moveTo>
                  <a:cubicBezTo>
                    <a:pt x="83" y="156"/>
                    <a:pt x="81" y="156"/>
                    <a:pt x="81" y="157"/>
                  </a:cubicBezTo>
                  <a:cubicBezTo>
                    <a:pt x="81" y="157"/>
                    <a:pt x="82" y="157"/>
                    <a:pt x="83" y="157"/>
                  </a:cubicBezTo>
                  <a:close/>
                  <a:moveTo>
                    <a:pt x="76" y="157"/>
                  </a:moveTo>
                  <a:cubicBezTo>
                    <a:pt x="76" y="157"/>
                    <a:pt x="76" y="157"/>
                    <a:pt x="76" y="157"/>
                  </a:cubicBezTo>
                  <a:cubicBezTo>
                    <a:pt x="77" y="157"/>
                    <a:pt x="78" y="158"/>
                    <a:pt x="79" y="157"/>
                  </a:cubicBezTo>
                  <a:cubicBezTo>
                    <a:pt x="78" y="157"/>
                    <a:pt x="77" y="157"/>
                    <a:pt x="76" y="157"/>
                  </a:cubicBezTo>
                  <a:close/>
                  <a:moveTo>
                    <a:pt x="85" y="157"/>
                  </a:moveTo>
                  <a:cubicBezTo>
                    <a:pt x="85" y="157"/>
                    <a:pt x="84" y="157"/>
                    <a:pt x="84" y="157"/>
                  </a:cubicBezTo>
                  <a:cubicBezTo>
                    <a:pt x="84" y="158"/>
                    <a:pt x="85" y="158"/>
                    <a:pt x="85" y="157"/>
                  </a:cubicBezTo>
                  <a:close/>
                  <a:moveTo>
                    <a:pt x="107" y="157"/>
                  </a:moveTo>
                  <a:cubicBezTo>
                    <a:pt x="106" y="157"/>
                    <a:pt x="105" y="157"/>
                    <a:pt x="105" y="157"/>
                  </a:cubicBezTo>
                  <a:cubicBezTo>
                    <a:pt x="106" y="157"/>
                    <a:pt x="107" y="157"/>
                    <a:pt x="107" y="157"/>
                  </a:cubicBezTo>
                  <a:close/>
                  <a:moveTo>
                    <a:pt x="133" y="158"/>
                  </a:moveTo>
                  <a:cubicBezTo>
                    <a:pt x="134" y="158"/>
                    <a:pt x="134" y="158"/>
                    <a:pt x="134" y="157"/>
                  </a:cubicBezTo>
                  <a:cubicBezTo>
                    <a:pt x="133" y="157"/>
                    <a:pt x="133" y="158"/>
                    <a:pt x="133" y="158"/>
                  </a:cubicBezTo>
                  <a:close/>
                  <a:moveTo>
                    <a:pt x="127" y="158"/>
                  </a:moveTo>
                  <a:cubicBezTo>
                    <a:pt x="128" y="158"/>
                    <a:pt x="128" y="158"/>
                    <a:pt x="127" y="158"/>
                  </a:cubicBezTo>
                  <a:cubicBezTo>
                    <a:pt x="127" y="158"/>
                    <a:pt x="127" y="158"/>
                    <a:pt x="127" y="158"/>
                  </a:cubicBezTo>
                  <a:close/>
                  <a:moveTo>
                    <a:pt x="50" y="158"/>
                  </a:moveTo>
                  <a:cubicBezTo>
                    <a:pt x="49" y="159"/>
                    <a:pt x="48" y="158"/>
                    <a:pt x="47" y="158"/>
                  </a:cubicBezTo>
                  <a:cubicBezTo>
                    <a:pt x="49" y="159"/>
                    <a:pt x="50" y="161"/>
                    <a:pt x="52" y="159"/>
                  </a:cubicBezTo>
                  <a:cubicBezTo>
                    <a:pt x="51" y="159"/>
                    <a:pt x="51" y="159"/>
                    <a:pt x="50" y="158"/>
                  </a:cubicBezTo>
                  <a:close/>
                  <a:moveTo>
                    <a:pt x="87" y="158"/>
                  </a:moveTo>
                  <a:cubicBezTo>
                    <a:pt x="88" y="158"/>
                    <a:pt x="89" y="159"/>
                    <a:pt x="89" y="158"/>
                  </a:cubicBezTo>
                  <a:cubicBezTo>
                    <a:pt x="89" y="158"/>
                    <a:pt x="87" y="158"/>
                    <a:pt x="87" y="158"/>
                  </a:cubicBezTo>
                  <a:close/>
                  <a:moveTo>
                    <a:pt x="100" y="158"/>
                  </a:moveTo>
                  <a:cubicBezTo>
                    <a:pt x="100" y="158"/>
                    <a:pt x="99" y="158"/>
                    <a:pt x="99" y="158"/>
                  </a:cubicBezTo>
                  <a:cubicBezTo>
                    <a:pt x="99" y="158"/>
                    <a:pt x="99" y="158"/>
                    <a:pt x="99" y="158"/>
                  </a:cubicBezTo>
                  <a:cubicBezTo>
                    <a:pt x="98" y="158"/>
                    <a:pt x="98" y="158"/>
                    <a:pt x="98" y="158"/>
                  </a:cubicBezTo>
                  <a:cubicBezTo>
                    <a:pt x="98" y="158"/>
                    <a:pt x="98" y="158"/>
                    <a:pt x="98" y="159"/>
                  </a:cubicBezTo>
                  <a:cubicBezTo>
                    <a:pt x="98" y="159"/>
                    <a:pt x="98" y="159"/>
                    <a:pt x="98" y="159"/>
                  </a:cubicBezTo>
                  <a:cubicBezTo>
                    <a:pt x="99" y="159"/>
                    <a:pt x="100" y="159"/>
                    <a:pt x="100" y="158"/>
                  </a:cubicBezTo>
                  <a:close/>
                  <a:moveTo>
                    <a:pt x="45" y="160"/>
                  </a:moveTo>
                  <a:cubicBezTo>
                    <a:pt x="43" y="159"/>
                    <a:pt x="42" y="158"/>
                    <a:pt x="41" y="158"/>
                  </a:cubicBezTo>
                  <a:cubicBezTo>
                    <a:pt x="42" y="159"/>
                    <a:pt x="43" y="160"/>
                    <a:pt x="45" y="160"/>
                  </a:cubicBezTo>
                  <a:close/>
                  <a:moveTo>
                    <a:pt x="136" y="158"/>
                  </a:moveTo>
                  <a:cubicBezTo>
                    <a:pt x="136" y="159"/>
                    <a:pt x="136" y="159"/>
                    <a:pt x="136" y="159"/>
                  </a:cubicBezTo>
                  <a:cubicBezTo>
                    <a:pt x="136" y="159"/>
                    <a:pt x="136" y="158"/>
                    <a:pt x="136" y="158"/>
                  </a:cubicBezTo>
                  <a:cubicBezTo>
                    <a:pt x="136" y="158"/>
                    <a:pt x="136" y="158"/>
                    <a:pt x="136" y="158"/>
                  </a:cubicBezTo>
                  <a:close/>
                  <a:moveTo>
                    <a:pt x="90" y="159"/>
                  </a:moveTo>
                  <a:cubicBezTo>
                    <a:pt x="91" y="159"/>
                    <a:pt x="92" y="159"/>
                    <a:pt x="92" y="158"/>
                  </a:cubicBezTo>
                  <a:cubicBezTo>
                    <a:pt x="92" y="158"/>
                    <a:pt x="91" y="158"/>
                    <a:pt x="90" y="159"/>
                  </a:cubicBezTo>
                  <a:close/>
                  <a:moveTo>
                    <a:pt x="97" y="158"/>
                  </a:moveTo>
                  <a:cubicBezTo>
                    <a:pt x="97" y="159"/>
                    <a:pt x="97" y="159"/>
                    <a:pt x="97" y="158"/>
                  </a:cubicBezTo>
                  <a:cubicBezTo>
                    <a:pt x="97" y="158"/>
                    <a:pt x="97" y="158"/>
                    <a:pt x="97" y="158"/>
                  </a:cubicBezTo>
                  <a:close/>
                  <a:moveTo>
                    <a:pt x="89" y="159"/>
                  </a:moveTo>
                  <a:cubicBezTo>
                    <a:pt x="89" y="159"/>
                    <a:pt x="90" y="159"/>
                    <a:pt x="90" y="159"/>
                  </a:cubicBezTo>
                  <a:cubicBezTo>
                    <a:pt x="90" y="159"/>
                    <a:pt x="90" y="159"/>
                    <a:pt x="90" y="159"/>
                  </a:cubicBezTo>
                  <a:cubicBezTo>
                    <a:pt x="90" y="159"/>
                    <a:pt x="90" y="159"/>
                    <a:pt x="89" y="159"/>
                  </a:cubicBezTo>
                  <a:close/>
                  <a:moveTo>
                    <a:pt x="88" y="159"/>
                  </a:moveTo>
                  <a:cubicBezTo>
                    <a:pt x="87" y="159"/>
                    <a:pt x="85" y="159"/>
                    <a:pt x="84" y="160"/>
                  </a:cubicBezTo>
                  <a:cubicBezTo>
                    <a:pt x="85" y="160"/>
                    <a:pt x="88" y="161"/>
                    <a:pt x="88" y="159"/>
                  </a:cubicBezTo>
                  <a:close/>
                  <a:moveTo>
                    <a:pt x="98" y="160"/>
                  </a:moveTo>
                  <a:cubicBezTo>
                    <a:pt x="96" y="159"/>
                    <a:pt x="94" y="160"/>
                    <a:pt x="93" y="160"/>
                  </a:cubicBezTo>
                  <a:cubicBezTo>
                    <a:pt x="92" y="160"/>
                    <a:pt x="91" y="160"/>
                    <a:pt x="90" y="161"/>
                  </a:cubicBezTo>
                  <a:cubicBezTo>
                    <a:pt x="89" y="161"/>
                    <a:pt x="88" y="161"/>
                    <a:pt x="88" y="162"/>
                  </a:cubicBezTo>
                  <a:cubicBezTo>
                    <a:pt x="88" y="162"/>
                    <a:pt x="89" y="162"/>
                    <a:pt x="89" y="162"/>
                  </a:cubicBezTo>
                  <a:cubicBezTo>
                    <a:pt x="89" y="162"/>
                    <a:pt x="90" y="162"/>
                    <a:pt x="90" y="162"/>
                  </a:cubicBezTo>
                  <a:cubicBezTo>
                    <a:pt x="90" y="162"/>
                    <a:pt x="90" y="162"/>
                    <a:pt x="91" y="162"/>
                  </a:cubicBezTo>
                  <a:cubicBezTo>
                    <a:pt x="91" y="162"/>
                    <a:pt x="91" y="162"/>
                    <a:pt x="91" y="162"/>
                  </a:cubicBezTo>
                  <a:cubicBezTo>
                    <a:pt x="91" y="162"/>
                    <a:pt x="92" y="162"/>
                    <a:pt x="92" y="162"/>
                  </a:cubicBezTo>
                  <a:cubicBezTo>
                    <a:pt x="92" y="161"/>
                    <a:pt x="92" y="161"/>
                    <a:pt x="92" y="161"/>
                  </a:cubicBezTo>
                  <a:cubicBezTo>
                    <a:pt x="93" y="161"/>
                    <a:pt x="94" y="161"/>
                    <a:pt x="95" y="161"/>
                  </a:cubicBezTo>
                  <a:cubicBezTo>
                    <a:pt x="95" y="161"/>
                    <a:pt x="95" y="161"/>
                    <a:pt x="96" y="160"/>
                  </a:cubicBezTo>
                  <a:cubicBezTo>
                    <a:pt x="96" y="160"/>
                    <a:pt x="97" y="160"/>
                    <a:pt x="98" y="160"/>
                  </a:cubicBezTo>
                  <a:close/>
                  <a:moveTo>
                    <a:pt x="102" y="160"/>
                  </a:moveTo>
                  <a:cubicBezTo>
                    <a:pt x="102" y="160"/>
                    <a:pt x="101" y="160"/>
                    <a:pt x="100" y="160"/>
                  </a:cubicBezTo>
                  <a:cubicBezTo>
                    <a:pt x="101" y="160"/>
                    <a:pt x="102" y="161"/>
                    <a:pt x="102" y="160"/>
                  </a:cubicBezTo>
                  <a:close/>
                  <a:moveTo>
                    <a:pt x="122" y="160"/>
                  </a:moveTo>
                  <a:cubicBezTo>
                    <a:pt x="122" y="160"/>
                    <a:pt x="123" y="161"/>
                    <a:pt x="122" y="161"/>
                  </a:cubicBezTo>
                  <a:cubicBezTo>
                    <a:pt x="123" y="162"/>
                    <a:pt x="124" y="160"/>
                    <a:pt x="122" y="160"/>
                  </a:cubicBezTo>
                  <a:close/>
                  <a:moveTo>
                    <a:pt x="125" y="160"/>
                  </a:moveTo>
                  <a:cubicBezTo>
                    <a:pt x="125" y="161"/>
                    <a:pt x="125" y="161"/>
                    <a:pt x="125" y="160"/>
                  </a:cubicBezTo>
                  <a:cubicBezTo>
                    <a:pt x="125" y="160"/>
                    <a:pt x="125" y="160"/>
                    <a:pt x="125" y="160"/>
                  </a:cubicBezTo>
                  <a:close/>
                  <a:moveTo>
                    <a:pt x="139" y="162"/>
                  </a:moveTo>
                  <a:cubicBezTo>
                    <a:pt x="140" y="162"/>
                    <a:pt x="140" y="162"/>
                    <a:pt x="140" y="161"/>
                  </a:cubicBezTo>
                  <a:cubicBezTo>
                    <a:pt x="140" y="161"/>
                    <a:pt x="139" y="161"/>
                    <a:pt x="139" y="162"/>
                  </a:cubicBezTo>
                  <a:close/>
                  <a:moveTo>
                    <a:pt x="66" y="162"/>
                  </a:moveTo>
                  <a:cubicBezTo>
                    <a:pt x="66" y="162"/>
                    <a:pt x="65" y="162"/>
                    <a:pt x="64" y="162"/>
                  </a:cubicBezTo>
                  <a:cubicBezTo>
                    <a:pt x="65" y="162"/>
                    <a:pt x="66" y="163"/>
                    <a:pt x="67" y="163"/>
                  </a:cubicBezTo>
                  <a:cubicBezTo>
                    <a:pt x="67" y="162"/>
                    <a:pt x="68" y="162"/>
                    <a:pt x="68" y="161"/>
                  </a:cubicBezTo>
                  <a:cubicBezTo>
                    <a:pt x="68" y="161"/>
                    <a:pt x="67" y="161"/>
                    <a:pt x="67" y="161"/>
                  </a:cubicBezTo>
                  <a:cubicBezTo>
                    <a:pt x="66" y="161"/>
                    <a:pt x="67" y="162"/>
                    <a:pt x="66" y="162"/>
                  </a:cubicBezTo>
                  <a:close/>
                  <a:moveTo>
                    <a:pt x="96" y="162"/>
                  </a:moveTo>
                  <a:cubicBezTo>
                    <a:pt x="97" y="162"/>
                    <a:pt x="98" y="162"/>
                    <a:pt x="98" y="161"/>
                  </a:cubicBezTo>
                  <a:cubicBezTo>
                    <a:pt x="97" y="161"/>
                    <a:pt x="96" y="161"/>
                    <a:pt x="96" y="162"/>
                  </a:cubicBezTo>
                  <a:close/>
                  <a:moveTo>
                    <a:pt x="40" y="162"/>
                  </a:moveTo>
                  <a:cubicBezTo>
                    <a:pt x="40" y="163"/>
                    <a:pt x="40" y="163"/>
                    <a:pt x="41" y="163"/>
                  </a:cubicBezTo>
                  <a:cubicBezTo>
                    <a:pt x="41" y="163"/>
                    <a:pt x="41" y="162"/>
                    <a:pt x="40" y="162"/>
                  </a:cubicBezTo>
                  <a:close/>
                  <a:moveTo>
                    <a:pt x="84" y="162"/>
                  </a:moveTo>
                  <a:cubicBezTo>
                    <a:pt x="84" y="162"/>
                    <a:pt x="83" y="162"/>
                    <a:pt x="83" y="162"/>
                  </a:cubicBezTo>
                  <a:cubicBezTo>
                    <a:pt x="83" y="163"/>
                    <a:pt x="84" y="163"/>
                    <a:pt x="84" y="162"/>
                  </a:cubicBezTo>
                  <a:close/>
                  <a:moveTo>
                    <a:pt x="101" y="163"/>
                  </a:moveTo>
                  <a:cubicBezTo>
                    <a:pt x="101" y="163"/>
                    <a:pt x="101" y="163"/>
                    <a:pt x="102" y="163"/>
                  </a:cubicBezTo>
                  <a:cubicBezTo>
                    <a:pt x="102" y="162"/>
                    <a:pt x="101" y="163"/>
                    <a:pt x="101" y="163"/>
                  </a:cubicBezTo>
                  <a:close/>
                  <a:moveTo>
                    <a:pt x="50" y="164"/>
                  </a:moveTo>
                  <a:cubicBezTo>
                    <a:pt x="50" y="163"/>
                    <a:pt x="49" y="163"/>
                    <a:pt x="49" y="163"/>
                  </a:cubicBezTo>
                  <a:cubicBezTo>
                    <a:pt x="47" y="164"/>
                    <a:pt x="50" y="165"/>
                    <a:pt x="51" y="164"/>
                  </a:cubicBezTo>
                  <a:cubicBezTo>
                    <a:pt x="51" y="164"/>
                    <a:pt x="50" y="164"/>
                    <a:pt x="50" y="164"/>
                  </a:cubicBezTo>
                  <a:close/>
                  <a:moveTo>
                    <a:pt x="87" y="167"/>
                  </a:moveTo>
                  <a:cubicBezTo>
                    <a:pt x="87" y="166"/>
                    <a:pt x="88" y="167"/>
                    <a:pt x="89" y="167"/>
                  </a:cubicBezTo>
                  <a:cubicBezTo>
                    <a:pt x="90" y="167"/>
                    <a:pt x="92" y="165"/>
                    <a:pt x="94" y="166"/>
                  </a:cubicBezTo>
                  <a:cubicBezTo>
                    <a:pt x="94" y="165"/>
                    <a:pt x="93" y="166"/>
                    <a:pt x="92" y="165"/>
                  </a:cubicBezTo>
                  <a:cubicBezTo>
                    <a:pt x="92" y="165"/>
                    <a:pt x="91" y="164"/>
                    <a:pt x="91" y="163"/>
                  </a:cubicBezTo>
                  <a:cubicBezTo>
                    <a:pt x="90" y="163"/>
                    <a:pt x="89" y="164"/>
                    <a:pt x="88" y="163"/>
                  </a:cubicBezTo>
                  <a:cubicBezTo>
                    <a:pt x="88" y="163"/>
                    <a:pt x="89" y="163"/>
                    <a:pt x="89" y="163"/>
                  </a:cubicBezTo>
                  <a:cubicBezTo>
                    <a:pt x="88" y="163"/>
                    <a:pt x="87" y="163"/>
                    <a:pt x="86" y="163"/>
                  </a:cubicBezTo>
                  <a:cubicBezTo>
                    <a:pt x="87" y="163"/>
                    <a:pt x="87" y="163"/>
                    <a:pt x="88" y="163"/>
                  </a:cubicBezTo>
                  <a:cubicBezTo>
                    <a:pt x="86" y="164"/>
                    <a:pt x="83" y="163"/>
                    <a:pt x="82" y="165"/>
                  </a:cubicBezTo>
                  <a:cubicBezTo>
                    <a:pt x="83" y="165"/>
                    <a:pt x="83" y="165"/>
                    <a:pt x="83" y="165"/>
                  </a:cubicBezTo>
                  <a:cubicBezTo>
                    <a:pt x="84" y="165"/>
                    <a:pt x="85" y="166"/>
                    <a:pt x="85" y="166"/>
                  </a:cubicBezTo>
                  <a:cubicBezTo>
                    <a:pt x="83" y="166"/>
                    <a:pt x="81" y="167"/>
                    <a:pt x="80" y="167"/>
                  </a:cubicBezTo>
                  <a:cubicBezTo>
                    <a:pt x="79" y="168"/>
                    <a:pt x="78" y="168"/>
                    <a:pt x="78" y="168"/>
                  </a:cubicBezTo>
                  <a:cubicBezTo>
                    <a:pt x="77" y="168"/>
                    <a:pt x="77" y="168"/>
                    <a:pt x="76" y="168"/>
                  </a:cubicBezTo>
                  <a:cubicBezTo>
                    <a:pt x="76" y="168"/>
                    <a:pt x="75" y="168"/>
                    <a:pt x="74" y="167"/>
                  </a:cubicBezTo>
                  <a:cubicBezTo>
                    <a:pt x="73" y="167"/>
                    <a:pt x="72" y="167"/>
                    <a:pt x="70" y="167"/>
                  </a:cubicBezTo>
                  <a:cubicBezTo>
                    <a:pt x="71" y="168"/>
                    <a:pt x="73" y="168"/>
                    <a:pt x="75" y="168"/>
                  </a:cubicBezTo>
                  <a:cubicBezTo>
                    <a:pt x="75" y="168"/>
                    <a:pt x="76" y="168"/>
                    <a:pt x="77" y="168"/>
                  </a:cubicBezTo>
                  <a:cubicBezTo>
                    <a:pt x="77" y="168"/>
                    <a:pt x="77" y="168"/>
                    <a:pt x="77" y="168"/>
                  </a:cubicBezTo>
                  <a:cubicBezTo>
                    <a:pt x="78" y="169"/>
                    <a:pt x="80" y="168"/>
                    <a:pt x="81" y="169"/>
                  </a:cubicBezTo>
                  <a:cubicBezTo>
                    <a:pt x="80" y="170"/>
                    <a:pt x="79" y="169"/>
                    <a:pt x="78" y="170"/>
                  </a:cubicBezTo>
                  <a:cubicBezTo>
                    <a:pt x="79" y="170"/>
                    <a:pt x="80" y="169"/>
                    <a:pt x="81" y="170"/>
                  </a:cubicBezTo>
                  <a:cubicBezTo>
                    <a:pt x="82" y="169"/>
                    <a:pt x="84" y="169"/>
                    <a:pt x="86" y="169"/>
                  </a:cubicBezTo>
                  <a:cubicBezTo>
                    <a:pt x="86" y="169"/>
                    <a:pt x="87" y="169"/>
                    <a:pt x="87" y="169"/>
                  </a:cubicBezTo>
                  <a:cubicBezTo>
                    <a:pt x="87" y="168"/>
                    <a:pt x="87" y="168"/>
                    <a:pt x="87" y="167"/>
                  </a:cubicBezTo>
                  <a:close/>
                  <a:moveTo>
                    <a:pt x="100" y="164"/>
                  </a:moveTo>
                  <a:cubicBezTo>
                    <a:pt x="100" y="163"/>
                    <a:pt x="100" y="163"/>
                    <a:pt x="100" y="163"/>
                  </a:cubicBezTo>
                  <a:cubicBezTo>
                    <a:pt x="100" y="163"/>
                    <a:pt x="99" y="163"/>
                    <a:pt x="99" y="164"/>
                  </a:cubicBezTo>
                  <a:cubicBezTo>
                    <a:pt x="99" y="164"/>
                    <a:pt x="100" y="164"/>
                    <a:pt x="100" y="164"/>
                  </a:cubicBezTo>
                  <a:close/>
                  <a:moveTo>
                    <a:pt x="82" y="163"/>
                  </a:moveTo>
                  <a:cubicBezTo>
                    <a:pt x="81" y="163"/>
                    <a:pt x="81" y="164"/>
                    <a:pt x="81" y="164"/>
                  </a:cubicBezTo>
                  <a:cubicBezTo>
                    <a:pt x="81" y="164"/>
                    <a:pt x="82" y="164"/>
                    <a:pt x="82" y="164"/>
                  </a:cubicBezTo>
                  <a:lnTo>
                    <a:pt x="82" y="163"/>
                  </a:lnTo>
                  <a:close/>
                  <a:moveTo>
                    <a:pt x="109" y="164"/>
                  </a:moveTo>
                  <a:cubicBezTo>
                    <a:pt x="110" y="164"/>
                    <a:pt x="110" y="164"/>
                    <a:pt x="110" y="164"/>
                  </a:cubicBezTo>
                  <a:cubicBezTo>
                    <a:pt x="110" y="164"/>
                    <a:pt x="109" y="164"/>
                    <a:pt x="109" y="164"/>
                  </a:cubicBezTo>
                  <a:close/>
                  <a:moveTo>
                    <a:pt x="68" y="165"/>
                  </a:moveTo>
                  <a:cubicBezTo>
                    <a:pt x="67" y="165"/>
                    <a:pt x="67" y="164"/>
                    <a:pt x="66" y="165"/>
                  </a:cubicBezTo>
                  <a:cubicBezTo>
                    <a:pt x="66" y="165"/>
                    <a:pt x="67" y="165"/>
                    <a:pt x="68" y="165"/>
                  </a:cubicBezTo>
                  <a:close/>
                  <a:moveTo>
                    <a:pt x="95" y="165"/>
                  </a:moveTo>
                  <a:cubicBezTo>
                    <a:pt x="95" y="165"/>
                    <a:pt x="96" y="165"/>
                    <a:pt x="96" y="165"/>
                  </a:cubicBezTo>
                  <a:cubicBezTo>
                    <a:pt x="96" y="165"/>
                    <a:pt x="95" y="165"/>
                    <a:pt x="95" y="165"/>
                  </a:cubicBezTo>
                  <a:close/>
                  <a:moveTo>
                    <a:pt x="81" y="165"/>
                  </a:moveTo>
                  <a:cubicBezTo>
                    <a:pt x="81" y="165"/>
                    <a:pt x="82" y="165"/>
                    <a:pt x="82" y="165"/>
                  </a:cubicBezTo>
                  <a:cubicBezTo>
                    <a:pt x="81" y="165"/>
                    <a:pt x="81" y="165"/>
                    <a:pt x="81" y="165"/>
                  </a:cubicBezTo>
                  <a:close/>
                  <a:moveTo>
                    <a:pt x="75" y="166"/>
                  </a:moveTo>
                  <a:cubicBezTo>
                    <a:pt x="74" y="166"/>
                    <a:pt x="73" y="166"/>
                    <a:pt x="72" y="166"/>
                  </a:cubicBezTo>
                  <a:cubicBezTo>
                    <a:pt x="72" y="166"/>
                    <a:pt x="74" y="166"/>
                    <a:pt x="75" y="166"/>
                  </a:cubicBezTo>
                  <a:close/>
                  <a:moveTo>
                    <a:pt x="97" y="166"/>
                  </a:moveTo>
                  <a:cubicBezTo>
                    <a:pt x="97" y="166"/>
                    <a:pt x="96" y="166"/>
                    <a:pt x="96" y="166"/>
                  </a:cubicBezTo>
                  <a:cubicBezTo>
                    <a:pt x="96" y="167"/>
                    <a:pt x="97" y="167"/>
                    <a:pt x="97" y="166"/>
                  </a:cubicBezTo>
                  <a:close/>
                  <a:moveTo>
                    <a:pt x="77" y="166"/>
                  </a:moveTo>
                  <a:cubicBezTo>
                    <a:pt x="76" y="166"/>
                    <a:pt x="75" y="166"/>
                    <a:pt x="75" y="166"/>
                  </a:cubicBezTo>
                  <a:cubicBezTo>
                    <a:pt x="75" y="166"/>
                    <a:pt x="76" y="167"/>
                    <a:pt x="77" y="166"/>
                  </a:cubicBezTo>
                  <a:close/>
                  <a:moveTo>
                    <a:pt x="103" y="167"/>
                  </a:moveTo>
                  <a:cubicBezTo>
                    <a:pt x="103" y="166"/>
                    <a:pt x="104" y="166"/>
                    <a:pt x="104" y="166"/>
                  </a:cubicBezTo>
                  <a:cubicBezTo>
                    <a:pt x="103" y="166"/>
                    <a:pt x="103" y="166"/>
                    <a:pt x="103" y="166"/>
                  </a:cubicBezTo>
                  <a:cubicBezTo>
                    <a:pt x="103" y="167"/>
                    <a:pt x="103" y="167"/>
                    <a:pt x="103" y="167"/>
                  </a:cubicBezTo>
                  <a:close/>
                  <a:moveTo>
                    <a:pt x="107" y="167"/>
                  </a:moveTo>
                  <a:cubicBezTo>
                    <a:pt x="107" y="167"/>
                    <a:pt x="107" y="167"/>
                    <a:pt x="107" y="167"/>
                  </a:cubicBezTo>
                  <a:cubicBezTo>
                    <a:pt x="106" y="167"/>
                    <a:pt x="106" y="167"/>
                    <a:pt x="106" y="167"/>
                  </a:cubicBezTo>
                  <a:cubicBezTo>
                    <a:pt x="106" y="168"/>
                    <a:pt x="106" y="167"/>
                    <a:pt x="106" y="168"/>
                  </a:cubicBezTo>
                  <a:cubicBezTo>
                    <a:pt x="107" y="168"/>
                    <a:pt x="107" y="168"/>
                    <a:pt x="107" y="167"/>
                  </a:cubicBezTo>
                  <a:cubicBezTo>
                    <a:pt x="107" y="167"/>
                    <a:pt x="107" y="167"/>
                    <a:pt x="107" y="167"/>
                  </a:cubicBezTo>
                  <a:close/>
                  <a:moveTo>
                    <a:pt x="64" y="167"/>
                  </a:moveTo>
                  <a:cubicBezTo>
                    <a:pt x="65" y="168"/>
                    <a:pt x="66" y="168"/>
                    <a:pt x="67" y="168"/>
                  </a:cubicBezTo>
                  <a:cubicBezTo>
                    <a:pt x="66" y="167"/>
                    <a:pt x="65" y="167"/>
                    <a:pt x="64" y="167"/>
                  </a:cubicBezTo>
                  <a:close/>
                  <a:moveTo>
                    <a:pt x="96" y="171"/>
                  </a:moveTo>
                  <a:cubicBezTo>
                    <a:pt x="95" y="170"/>
                    <a:pt x="96" y="169"/>
                    <a:pt x="97" y="168"/>
                  </a:cubicBezTo>
                  <a:cubicBezTo>
                    <a:pt x="96" y="167"/>
                    <a:pt x="95" y="167"/>
                    <a:pt x="95" y="167"/>
                  </a:cubicBezTo>
                  <a:cubicBezTo>
                    <a:pt x="94" y="168"/>
                    <a:pt x="91" y="168"/>
                    <a:pt x="90" y="169"/>
                  </a:cubicBezTo>
                  <a:cubicBezTo>
                    <a:pt x="89" y="169"/>
                    <a:pt x="89" y="169"/>
                    <a:pt x="89" y="170"/>
                  </a:cubicBezTo>
                  <a:cubicBezTo>
                    <a:pt x="90" y="170"/>
                    <a:pt x="91" y="169"/>
                    <a:pt x="92" y="169"/>
                  </a:cubicBezTo>
                  <a:cubicBezTo>
                    <a:pt x="92" y="170"/>
                    <a:pt x="92" y="170"/>
                    <a:pt x="91" y="170"/>
                  </a:cubicBezTo>
                  <a:cubicBezTo>
                    <a:pt x="92" y="170"/>
                    <a:pt x="92" y="170"/>
                    <a:pt x="92" y="170"/>
                  </a:cubicBezTo>
                  <a:cubicBezTo>
                    <a:pt x="91" y="171"/>
                    <a:pt x="91" y="171"/>
                    <a:pt x="91" y="172"/>
                  </a:cubicBezTo>
                  <a:cubicBezTo>
                    <a:pt x="92" y="172"/>
                    <a:pt x="94" y="172"/>
                    <a:pt x="96" y="171"/>
                  </a:cubicBezTo>
                  <a:close/>
                  <a:moveTo>
                    <a:pt x="91" y="168"/>
                  </a:moveTo>
                  <a:cubicBezTo>
                    <a:pt x="90" y="168"/>
                    <a:pt x="90" y="168"/>
                    <a:pt x="90" y="168"/>
                  </a:cubicBezTo>
                  <a:cubicBezTo>
                    <a:pt x="91" y="168"/>
                    <a:pt x="92" y="168"/>
                    <a:pt x="93" y="168"/>
                  </a:cubicBezTo>
                  <a:cubicBezTo>
                    <a:pt x="93" y="167"/>
                    <a:pt x="92" y="168"/>
                    <a:pt x="91" y="168"/>
                  </a:cubicBezTo>
                  <a:close/>
                  <a:moveTo>
                    <a:pt x="107" y="168"/>
                  </a:moveTo>
                  <a:cubicBezTo>
                    <a:pt x="108" y="168"/>
                    <a:pt x="109" y="168"/>
                    <a:pt x="109" y="167"/>
                  </a:cubicBezTo>
                  <a:cubicBezTo>
                    <a:pt x="108" y="168"/>
                    <a:pt x="107" y="168"/>
                    <a:pt x="107" y="168"/>
                  </a:cubicBezTo>
                  <a:close/>
                  <a:moveTo>
                    <a:pt x="67" y="168"/>
                  </a:moveTo>
                  <a:cubicBezTo>
                    <a:pt x="68" y="169"/>
                    <a:pt x="68" y="169"/>
                    <a:pt x="68" y="169"/>
                  </a:cubicBezTo>
                  <a:cubicBezTo>
                    <a:pt x="68" y="170"/>
                    <a:pt x="70" y="170"/>
                    <a:pt x="70" y="169"/>
                  </a:cubicBezTo>
                  <a:cubicBezTo>
                    <a:pt x="69" y="168"/>
                    <a:pt x="68" y="168"/>
                    <a:pt x="67" y="168"/>
                  </a:cubicBezTo>
                  <a:close/>
                  <a:moveTo>
                    <a:pt x="101" y="170"/>
                  </a:moveTo>
                  <a:cubicBezTo>
                    <a:pt x="101" y="169"/>
                    <a:pt x="100" y="169"/>
                    <a:pt x="99" y="169"/>
                  </a:cubicBezTo>
                  <a:cubicBezTo>
                    <a:pt x="99" y="170"/>
                    <a:pt x="99" y="170"/>
                    <a:pt x="99" y="170"/>
                  </a:cubicBezTo>
                  <a:cubicBezTo>
                    <a:pt x="100" y="170"/>
                    <a:pt x="100" y="171"/>
                    <a:pt x="101" y="171"/>
                  </a:cubicBezTo>
                  <a:cubicBezTo>
                    <a:pt x="101" y="171"/>
                    <a:pt x="101" y="170"/>
                    <a:pt x="101" y="170"/>
                  </a:cubicBezTo>
                  <a:close/>
                  <a:moveTo>
                    <a:pt x="101" y="170"/>
                  </a:moveTo>
                  <a:cubicBezTo>
                    <a:pt x="102" y="169"/>
                    <a:pt x="103" y="170"/>
                    <a:pt x="103" y="169"/>
                  </a:cubicBezTo>
                  <a:cubicBezTo>
                    <a:pt x="103" y="169"/>
                    <a:pt x="102" y="169"/>
                    <a:pt x="101" y="170"/>
                  </a:cubicBezTo>
                  <a:close/>
                  <a:moveTo>
                    <a:pt x="75" y="170"/>
                  </a:moveTo>
                  <a:cubicBezTo>
                    <a:pt x="75" y="170"/>
                    <a:pt x="75" y="170"/>
                    <a:pt x="75" y="170"/>
                  </a:cubicBezTo>
                  <a:cubicBezTo>
                    <a:pt x="75" y="170"/>
                    <a:pt x="75" y="170"/>
                    <a:pt x="75" y="170"/>
                  </a:cubicBezTo>
                  <a:close/>
                  <a:moveTo>
                    <a:pt x="109" y="170"/>
                  </a:moveTo>
                  <a:cubicBezTo>
                    <a:pt x="108" y="171"/>
                    <a:pt x="108" y="171"/>
                    <a:pt x="108" y="171"/>
                  </a:cubicBezTo>
                  <a:cubicBezTo>
                    <a:pt x="108" y="172"/>
                    <a:pt x="109" y="172"/>
                    <a:pt x="109" y="171"/>
                  </a:cubicBezTo>
                  <a:cubicBezTo>
                    <a:pt x="109" y="171"/>
                    <a:pt x="109" y="170"/>
                    <a:pt x="109" y="170"/>
                  </a:cubicBezTo>
                  <a:close/>
                  <a:moveTo>
                    <a:pt x="74" y="171"/>
                  </a:moveTo>
                  <a:cubicBezTo>
                    <a:pt x="75" y="171"/>
                    <a:pt x="76" y="171"/>
                    <a:pt x="77" y="172"/>
                  </a:cubicBezTo>
                  <a:cubicBezTo>
                    <a:pt x="77" y="171"/>
                    <a:pt x="78" y="172"/>
                    <a:pt x="78" y="171"/>
                  </a:cubicBezTo>
                  <a:cubicBezTo>
                    <a:pt x="76" y="171"/>
                    <a:pt x="75" y="170"/>
                    <a:pt x="74" y="171"/>
                  </a:cubicBezTo>
                  <a:close/>
                  <a:moveTo>
                    <a:pt x="95" y="173"/>
                  </a:moveTo>
                  <a:cubicBezTo>
                    <a:pt x="95" y="173"/>
                    <a:pt x="95" y="173"/>
                    <a:pt x="95" y="173"/>
                  </a:cubicBezTo>
                  <a:cubicBezTo>
                    <a:pt x="96" y="174"/>
                    <a:pt x="97" y="174"/>
                    <a:pt x="98" y="172"/>
                  </a:cubicBezTo>
                  <a:cubicBezTo>
                    <a:pt x="97" y="172"/>
                    <a:pt x="95" y="172"/>
                    <a:pt x="95" y="173"/>
                  </a:cubicBezTo>
                  <a:close/>
                  <a:moveTo>
                    <a:pt x="87" y="173"/>
                  </a:moveTo>
                  <a:cubicBezTo>
                    <a:pt x="87" y="173"/>
                    <a:pt x="87" y="174"/>
                    <a:pt x="88" y="174"/>
                  </a:cubicBezTo>
                  <a:cubicBezTo>
                    <a:pt x="88" y="174"/>
                    <a:pt x="88" y="174"/>
                    <a:pt x="88" y="173"/>
                  </a:cubicBezTo>
                  <a:cubicBezTo>
                    <a:pt x="88" y="173"/>
                    <a:pt x="87" y="173"/>
                    <a:pt x="87" y="173"/>
                  </a:cubicBezTo>
                  <a:close/>
                  <a:moveTo>
                    <a:pt x="115" y="174"/>
                  </a:moveTo>
                  <a:cubicBezTo>
                    <a:pt x="116" y="175"/>
                    <a:pt x="116" y="174"/>
                    <a:pt x="116" y="174"/>
                  </a:cubicBezTo>
                  <a:cubicBezTo>
                    <a:pt x="116" y="174"/>
                    <a:pt x="115" y="174"/>
                    <a:pt x="115" y="174"/>
                  </a:cubicBezTo>
                  <a:close/>
                  <a:moveTo>
                    <a:pt x="101" y="175"/>
                  </a:moveTo>
                  <a:cubicBezTo>
                    <a:pt x="101" y="175"/>
                    <a:pt x="103" y="175"/>
                    <a:pt x="102" y="174"/>
                  </a:cubicBezTo>
                  <a:cubicBezTo>
                    <a:pt x="101" y="174"/>
                    <a:pt x="101" y="175"/>
                    <a:pt x="101" y="175"/>
                  </a:cubicBezTo>
                  <a:close/>
                  <a:moveTo>
                    <a:pt x="92" y="175"/>
                  </a:moveTo>
                  <a:cubicBezTo>
                    <a:pt x="92" y="176"/>
                    <a:pt x="94" y="175"/>
                    <a:pt x="94" y="175"/>
                  </a:cubicBezTo>
                  <a:cubicBezTo>
                    <a:pt x="94" y="174"/>
                    <a:pt x="93" y="175"/>
                    <a:pt x="92" y="175"/>
                  </a:cubicBezTo>
                  <a:close/>
                  <a:moveTo>
                    <a:pt x="79" y="2"/>
                  </a:moveTo>
                  <a:cubicBezTo>
                    <a:pt x="78" y="2"/>
                    <a:pt x="79" y="1"/>
                    <a:pt x="78" y="1"/>
                  </a:cubicBezTo>
                  <a:cubicBezTo>
                    <a:pt x="78" y="2"/>
                    <a:pt x="78" y="2"/>
                    <a:pt x="79" y="2"/>
                  </a:cubicBezTo>
                  <a:close/>
                  <a:moveTo>
                    <a:pt x="54" y="5"/>
                  </a:moveTo>
                  <a:cubicBezTo>
                    <a:pt x="54" y="6"/>
                    <a:pt x="53" y="5"/>
                    <a:pt x="52" y="6"/>
                  </a:cubicBezTo>
                  <a:cubicBezTo>
                    <a:pt x="51" y="6"/>
                    <a:pt x="51" y="7"/>
                    <a:pt x="50" y="7"/>
                  </a:cubicBezTo>
                  <a:cubicBezTo>
                    <a:pt x="50" y="7"/>
                    <a:pt x="50" y="7"/>
                    <a:pt x="49" y="7"/>
                  </a:cubicBezTo>
                  <a:cubicBezTo>
                    <a:pt x="48" y="7"/>
                    <a:pt x="47" y="8"/>
                    <a:pt x="46" y="8"/>
                  </a:cubicBezTo>
                  <a:cubicBezTo>
                    <a:pt x="46" y="9"/>
                    <a:pt x="45" y="9"/>
                    <a:pt x="44" y="9"/>
                  </a:cubicBezTo>
                  <a:cubicBezTo>
                    <a:pt x="44" y="9"/>
                    <a:pt x="44" y="9"/>
                    <a:pt x="44" y="10"/>
                  </a:cubicBezTo>
                  <a:cubicBezTo>
                    <a:pt x="44" y="10"/>
                    <a:pt x="43" y="10"/>
                    <a:pt x="43" y="10"/>
                  </a:cubicBezTo>
                  <a:cubicBezTo>
                    <a:pt x="44" y="11"/>
                    <a:pt x="44" y="10"/>
                    <a:pt x="45" y="9"/>
                  </a:cubicBezTo>
                  <a:cubicBezTo>
                    <a:pt x="46" y="9"/>
                    <a:pt x="47" y="9"/>
                    <a:pt x="48" y="9"/>
                  </a:cubicBezTo>
                  <a:cubicBezTo>
                    <a:pt x="49" y="8"/>
                    <a:pt x="50" y="8"/>
                    <a:pt x="51" y="8"/>
                  </a:cubicBezTo>
                  <a:cubicBezTo>
                    <a:pt x="52" y="8"/>
                    <a:pt x="52" y="8"/>
                    <a:pt x="53" y="9"/>
                  </a:cubicBezTo>
                  <a:cubicBezTo>
                    <a:pt x="53" y="8"/>
                    <a:pt x="54" y="8"/>
                    <a:pt x="55" y="9"/>
                  </a:cubicBezTo>
                  <a:cubicBezTo>
                    <a:pt x="56" y="8"/>
                    <a:pt x="58" y="8"/>
                    <a:pt x="59" y="8"/>
                  </a:cubicBezTo>
                  <a:cubicBezTo>
                    <a:pt x="59" y="8"/>
                    <a:pt x="59" y="8"/>
                    <a:pt x="59" y="9"/>
                  </a:cubicBezTo>
                  <a:cubicBezTo>
                    <a:pt x="59" y="9"/>
                    <a:pt x="58" y="9"/>
                    <a:pt x="58" y="9"/>
                  </a:cubicBezTo>
                  <a:cubicBezTo>
                    <a:pt x="60" y="9"/>
                    <a:pt x="63" y="9"/>
                    <a:pt x="66" y="9"/>
                  </a:cubicBezTo>
                  <a:cubicBezTo>
                    <a:pt x="66" y="9"/>
                    <a:pt x="66" y="9"/>
                    <a:pt x="66" y="9"/>
                  </a:cubicBezTo>
                  <a:cubicBezTo>
                    <a:pt x="67" y="9"/>
                    <a:pt x="68" y="8"/>
                    <a:pt x="68" y="9"/>
                  </a:cubicBezTo>
                  <a:cubicBezTo>
                    <a:pt x="68" y="9"/>
                    <a:pt x="68" y="9"/>
                    <a:pt x="69" y="9"/>
                  </a:cubicBezTo>
                  <a:cubicBezTo>
                    <a:pt x="67" y="10"/>
                    <a:pt x="65" y="10"/>
                    <a:pt x="64" y="9"/>
                  </a:cubicBezTo>
                  <a:cubicBezTo>
                    <a:pt x="64" y="10"/>
                    <a:pt x="64" y="10"/>
                    <a:pt x="64" y="10"/>
                  </a:cubicBezTo>
                  <a:cubicBezTo>
                    <a:pt x="65" y="11"/>
                    <a:pt x="66" y="11"/>
                    <a:pt x="68" y="11"/>
                  </a:cubicBezTo>
                  <a:cubicBezTo>
                    <a:pt x="68" y="11"/>
                    <a:pt x="68" y="11"/>
                    <a:pt x="69" y="11"/>
                  </a:cubicBezTo>
                  <a:cubicBezTo>
                    <a:pt x="68" y="9"/>
                    <a:pt x="71" y="11"/>
                    <a:pt x="72" y="10"/>
                  </a:cubicBezTo>
                  <a:cubicBezTo>
                    <a:pt x="72" y="10"/>
                    <a:pt x="72" y="11"/>
                    <a:pt x="72" y="11"/>
                  </a:cubicBezTo>
                  <a:cubicBezTo>
                    <a:pt x="74" y="11"/>
                    <a:pt x="75" y="11"/>
                    <a:pt x="77" y="11"/>
                  </a:cubicBezTo>
                  <a:cubicBezTo>
                    <a:pt x="78" y="11"/>
                    <a:pt x="79" y="11"/>
                    <a:pt x="80" y="11"/>
                  </a:cubicBezTo>
                  <a:cubicBezTo>
                    <a:pt x="80" y="12"/>
                    <a:pt x="80" y="12"/>
                    <a:pt x="80" y="12"/>
                  </a:cubicBezTo>
                  <a:cubicBezTo>
                    <a:pt x="82" y="13"/>
                    <a:pt x="83" y="13"/>
                    <a:pt x="85" y="14"/>
                  </a:cubicBezTo>
                  <a:cubicBezTo>
                    <a:pt x="84" y="13"/>
                    <a:pt x="85" y="13"/>
                    <a:pt x="85" y="13"/>
                  </a:cubicBezTo>
                  <a:cubicBezTo>
                    <a:pt x="84" y="13"/>
                    <a:pt x="85" y="13"/>
                    <a:pt x="84" y="13"/>
                  </a:cubicBezTo>
                  <a:cubicBezTo>
                    <a:pt x="84" y="13"/>
                    <a:pt x="84" y="13"/>
                    <a:pt x="84" y="12"/>
                  </a:cubicBezTo>
                  <a:cubicBezTo>
                    <a:pt x="85" y="13"/>
                    <a:pt x="86" y="14"/>
                    <a:pt x="88" y="13"/>
                  </a:cubicBezTo>
                  <a:cubicBezTo>
                    <a:pt x="88" y="13"/>
                    <a:pt x="87" y="12"/>
                    <a:pt x="86" y="13"/>
                  </a:cubicBezTo>
                  <a:cubicBezTo>
                    <a:pt x="86" y="12"/>
                    <a:pt x="86" y="12"/>
                    <a:pt x="86" y="12"/>
                  </a:cubicBezTo>
                  <a:cubicBezTo>
                    <a:pt x="85" y="12"/>
                    <a:pt x="85" y="12"/>
                    <a:pt x="85" y="12"/>
                  </a:cubicBezTo>
                  <a:cubicBezTo>
                    <a:pt x="85" y="12"/>
                    <a:pt x="84" y="12"/>
                    <a:pt x="85" y="11"/>
                  </a:cubicBezTo>
                  <a:cubicBezTo>
                    <a:pt x="83" y="11"/>
                    <a:pt x="80" y="10"/>
                    <a:pt x="78" y="10"/>
                  </a:cubicBezTo>
                  <a:cubicBezTo>
                    <a:pt x="76" y="9"/>
                    <a:pt x="73" y="9"/>
                    <a:pt x="71" y="9"/>
                  </a:cubicBezTo>
                  <a:cubicBezTo>
                    <a:pt x="70" y="11"/>
                    <a:pt x="69" y="9"/>
                    <a:pt x="68" y="9"/>
                  </a:cubicBezTo>
                  <a:cubicBezTo>
                    <a:pt x="68" y="9"/>
                    <a:pt x="68" y="8"/>
                    <a:pt x="68" y="8"/>
                  </a:cubicBezTo>
                  <a:cubicBezTo>
                    <a:pt x="69" y="8"/>
                    <a:pt x="71" y="8"/>
                    <a:pt x="71" y="8"/>
                  </a:cubicBezTo>
                  <a:cubicBezTo>
                    <a:pt x="71" y="7"/>
                    <a:pt x="70" y="8"/>
                    <a:pt x="70" y="7"/>
                  </a:cubicBezTo>
                  <a:cubicBezTo>
                    <a:pt x="71" y="7"/>
                    <a:pt x="71" y="8"/>
                    <a:pt x="71" y="7"/>
                  </a:cubicBezTo>
                  <a:cubicBezTo>
                    <a:pt x="71" y="7"/>
                    <a:pt x="70" y="7"/>
                    <a:pt x="69" y="7"/>
                  </a:cubicBezTo>
                  <a:cubicBezTo>
                    <a:pt x="69" y="7"/>
                    <a:pt x="70" y="7"/>
                    <a:pt x="69" y="7"/>
                  </a:cubicBezTo>
                  <a:cubicBezTo>
                    <a:pt x="69" y="8"/>
                    <a:pt x="69" y="7"/>
                    <a:pt x="69" y="7"/>
                  </a:cubicBezTo>
                  <a:cubicBezTo>
                    <a:pt x="68" y="8"/>
                    <a:pt x="68" y="7"/>
                    <a:pt x="67" y="7"/>
                  </a:cubicBezTo>
                  <a:cubicBezTo>
                    <a:pt x="67" y="7"/>
                    <a:pt x="65" y="7"/>
                    <a:pt x="65" y="6"/>
                  </a:cubicBezTo>
                  <a:cubicBezTo>
                    <a:pt x="66" y="5"/>
                    <a:pt x="69" y="6"/>
                    <a:pt x="70" y="6"/>
                  </a:cubicBezTo>
                  <a:cubicBezTo>
                    <a:pt x="71" y="6"/>
                    <a:pt x="71" y="6"/>
                    <a:pt x="71" y="6"/>
                  </a:cubicBezTo>
                  <a:cubicBezTo>
                    <a:pt x="72" y="6"/>
                    <a:pt x="73" y="6"/>
                    <a:pt x="73" y="7"/>
                  </a:cubicBezTo>
                  <a:cubicBezTo>
                    <a:pt x="74" y="6"/>
                    <a:pt x="75" y="7"/>
                    <a:pt x="76" y="7"/>
                  </a:cubicBezTo>
                  <a:cubicBezTo>
                    <a:pt x="76" y="7"/>
                    <a:pt x="76" y="7"/>
                    <a:pt x="76" y="7"/>
                  </a:cubicBezTo>
                  <a:cubicBezTo>
                    <a:pt x="78" y="7"/>
                    <a:pt x="78" y="9"/>
                    <a:pt x="80" y="9"/>
                  </a:cubicBezTo>
                  <a:cubicBezTo>
                    <a:pt x="82" y="10"/>
                    <a:pt x="85" y="9"/>
                    <a:pt x="87" y="11"/>
                  </a:cubicBezTo>
                  <a:cubicBezTo>
                    <a:pt x="86" y="11"/>
                    <a:pt x="86" y="10"/>
                    <a:pt x="85" y="11"/>
                  </a:cubicBezTo>
                  <a:cubicBezTo>
                    <a:pt x="86" y="11"/>
                    <a:pt x="88" y="12"/>
                    <a:pt x="89" y="12"/>
                  </a:cubicBezTo>
                  <a:cubicBezTo>
                    <a:pt x="89" y="11"/>
                    <a:pt x="89" y="11"/>
                    <a:pt x="89" y="11"/>
                  </a:cubicBezTo>
                  <a:cubicBezTo>
                    <a:pt x="90" y="11"/>
                    <a:pt x="90" y="11"/>
                    <a:pt x="91" y="12"/>
                  </a:cubicBezTo>
                  <a:cubicBezTo>
                    <a:pt x="91" y="11"/>
                    <a:pt x="91" y="11"/>
                    <a:pt x="92" y="11"/>
                  </a:cubicBezTo>
                  <a:cubicBezTo>
                    <a:pt x="94" y="12"/>
                    <a:pt x="95" y="14"/>
                    <a:pt x="98" y="14"/>
                  </a:cubicBezTo>
                  <a:cubicBezTo>
                    <a:pt x="98" y="14"/>
                    <a:pt x="98" y="14"/>
                    <a:pt x="99" y="14"/>
                  </a:cubicBezTo>
                  <a:cubicBezTo>
                    <a:pt x="100" y="15"/>
                    <a:pt x="100" y="16"/>
                    <a:pt x="101" y="16"/>
                  </a:cubicBezTo>
                  <a:cubicBezTo>
                    <a:pt x="101" y="15"/>
                    <a:pt x="101" y="15"/>
                    <a:pt x="101" y="15"/>
                  </a:cubicBezTo>
                  <a:cubicBezTo>
                    <a:pt x="102" y="15"/>
                    <a:pt x="102" y="15"/>
                    <a:pt x="102" y="15"/>
                  </a:cubicBezTo>
                  <a:cubicBezTo>
                    <a:pt x="104" y="16"/>
                    <a:pt x="106" y="17"/>
                    <a:pt x="107" y="19"/>
                  </a:cubicBezTo>
                  <a:cubicBezTo>
                    <a:pt x="107" y="18"/>
                    <a:pt x="107" y="18"/>
                    <a:pt x="107" y="18"/>
                  </a:cubicBezTo>
                  <a:cubicBezTo>
                    <a:pt x="108" y="20"/>
                    <a:pt x="110" y="20"/>
                    <a:pt x="110" y="23"/>
                  </a:cubicBezTo>
                  <a:cubicBezTo>
                    <a:pt x="111" y="23"/>
                    <a:pt x="111" y="23"/>
                    <a:pt x="111" y="24"/>
                  </a:cubicBezTo>
                  <a:cubicBezTo>
                    <a:pt x="111" y="24"/>
                    <a:pt x="111" y="24"/>
                    <a:pt x="111" y="24"/>
                  </a:cubicBezTo>
                  <a:cubicBezTo>
                    <a:pt x="111" y="24"/>
                    <a:pt x="112" y="24"/>
                    <a:pt x="112" y="23"/>
                  </a:cubicBezTo>
                  <a:cubicBezTo>
                    <a:pt x="111" y="23"/>
                    <a:pt x="111" y="23"/>
                    <a:pt x="111" y="22"/>
                  </a:cubicBezTo>
                  <a:cubicBezTo>
                    <a:pt x="111" y="22"/>
                    <a:pt x="111" y="22"/>
                    <a:pt x="111" y="22"/>
                  </a:cubicBezTo>
                  <a:cubicBezTo>
                    <a:pt x="111" y="20"/>
                    <a:pt x="109" y="20"/>
                    <a:pt x="108" y="18"/>
                  </a:cubicBezTo>
                  <a:cubicBezTo>
                    <a:pt x="108" y="18"/>
                    <a:pt x="108" y="18"/>
                    <a:pt x="107" y="18"/>
                  </a:cubicBezTo>
                  <a:cubicBezTo>
                    <a:pt x="107" y="17"/>
                    <a:pt x="106" y="16"/>
                    <a:pt x="105" y="16"/>
                  </a:cubicBezTo>
                  <a:cubicBezTo>
                    <a:pt x="105" y="16"/>
                    <a:pt x="105" y="16"/>
                    <a:pt x="105" y="16"/>
                  </a:cubicBezTo>
                  <a:cubicBezTo>
                    <a:pt x="105" y="16"/>
                    <a:pt x="106" y="16"/>
                    <a:pt x="106" y="16"/>
                  </a:cubicBezTo>
                  <a:cubicBezTo>
                    <a:pt x="105" y="16"/>
                    <a:pt x="105" y="16"/>
                    <a:pt x="105" y="15"/>
                  </a:cubicBezTo>
                  <a:cubicBezTo>
                    <a:pt x="106" y="15"/>
                    <a:pt x="107" y="17"/>
                    <a:pt x="108" y="17"/>
                  </a:cubicBezTo>
                  <a:cubicBezTo>
                    <a:pt x="107" y="16"/>
                    <a:pt x="107" y="15"/>
                    <a:pt x="105" y="15"/>
                  </a:cubicBezTo>
                  <a:cubicBezTo>
                    <a:pt x="105" y="14"/>
                    <a:pt x="105" y="14"/>
                    <a:pt x="105" y="14"/>
                  </a:cubicBezTo>
                  <a:cubicBezTo>
                    <a:pt x="102" y="12"/>
                    <a:pt x="99" y="11"/>
                    <a:pt x="96" y="9"/>
                  </a:cubicBezTo>
                  <a:cubicBezTo>
                    <a:pt x="96" y="9"/>
                    <a:pt x="96" y="9"/>
                    <a:pt x="96" y="9"/>
                  </a:cubicBezTo>
                  <a:cubicBezTo>
                    <a:pt x="94" y="10"/>
                    <a:pt x="93" y="8"/>
                    <a:pt x="92" y="9"/>
                  </a:cubicBezTo>
                  <a:cubicBezTo>
                    <a:pt x="92" y="8"/>
                    <a:pt x="91" y="9"/>
                    <a:pt x="91" y="8"/>
                  </a:cubicBezTo>
                  <a:cubicBezTo>
                    <a:pt x="91" y="8"/>
                    <a:pt x="92" y="8"/>
                    <a:pt x="92" y="8"/>
                  </a:cubicBezTo>
                  <a:cubicBezTo>
                    <a:pt x="92" y="8"/>
                    <a:pt x="91" y="7"/>
                    <a:pt x="91" y="8"/>
                  </a:cubicBezTo>
                  <a:cubicBezTo>
                    <a:pt x="90" y="8"/>
                    <a:pt x="91" y="8"/>
                    <a:pt x="91" y="8"/>
                  </a:cubicBezTo>
                  <a:cubicBezTo>
                    <a:pt x="90" y="8"/>
                    <a:pt x="89" y="8"/>
                    <a:pt x="89" y="7"/>
                  </a:cubicBezTo>
                  <a:cubicBezTo>
                    <a:pt x="89" y="7"/>
                    <a:pt x="90" y="8"/>
                    <a:pt x="90" y="7"/>
                  </a:cubicBezTo>
                  <a:cubicBezTo>
                    <a:pt x="89" y="7"/>
                    <a:pt x="89" y="6"/>
                    <a:pt x="88" y="7"/>
                  </a:cubicBezTo>
                  <a:cubicBezTo>
                    <a:pt x="88" y="7"/>
                    <a:pt x="89" y="7"/>
                    <a:pt x="89" y="7"/>
                  </a:cubicBezTo>
                  <a:cubicBezTo>
                    <a:pt x="89" y="7"/>
                    <a:pt x="89" y="8"/>
                    <a:pt x="89" y="8"/>
                  </a:cubicBezTo>
                  <a:cubicBezTo>
                    <a:pt x="88" y="8"/>
                    <a:pt x="88" y="7"/>
                    <a:pt x="87" y="7"/>
                  </a:cubicBezTo>
                  <a:cubicBezTo>
                    <a:pt x="87" y="7"/>
                    <a:pt x="87" y="7"/>
                    <a:pt x="87" y="7"/>
                  </a:cubicBezTo>
                  <a:cubicBezTo>
                    <a:pt x="86" y="6"/>
                    <a:pt x="85" y="7"/>
                    <a:pt x="83" y="6"/>
                  </a:cubicBezTo>
                  <a:cubicBezTo>
                    <a:pt x="84" y="6"/>
                    <a:pt x="83" y="6"/>
                    <a:pt x="83" y="6"/>
                  </a:cubicBezTo>
                  <a:cubicBezTo>
                    <a:pt x="83" y="6"/>
                    <a:pt x="83" y="6"/>
                    <a:pt x="83" y="6"/>
                  </a:cubicBezTo>
                  <a:cubicBezTo>
                    <a:pt x="83" y="6"/>
                    <a:pt x="82" y="6"/>
                    <a:pt x="82" y="5"/>
                  </a:cubicBezTo>
                  <a:cubicBezTo>
                    <a:pt x="82" y="5"/>
                    <a:pt x="80" y="5"/>
                    <a:pt x="80" y="5"/>
                  </a:cubicBezTo>
                  <a:cubicBezTo>
                    <a:pt x="79" y="5"/>
                    <a:pt x="79" y="4"/>
                    <a:pt x="79" y="4"/>
                  </a:cubicBezTo>
                  <a:cubicBezTo>
                    <a:pt x="78" y="4"/>
                    <a:pt x="78" y="4"/>
                    <a:pt x="78" y="4"/>
                  </a:cubicBezTo>
                  <a:cubicBezTo>
                    <a:pt x="77" y="4"/>
                    <a:pt x="76" y="4"/>
                    <a:pt x="76" y="4"/>
                  </a:cubicBezTo>
                  <a:cubicBezTo>
                    <a:pt x="75" y="4"/>
                    <a:pt x="74" y="4"/>
                    <a:pt x="73" y="4"/>
                  </a:cubicBezTo>
                  <a:cubicBezTo>
                    <a:pt x="73" y="4"/>
                    <a:pt x="73" y="4"/>
                    <a:pt x="73" y="4"/>
                  </a:cubicBezTo>
                  <a:cubicBezTo>
                    <a:pt x="72" y="3"/>
                    <a:pt x="72" y="3"/>
                    <a:pt x="71" y="4"/>
                  </a:cubicBezTo>
                  <a:cubicBezTo>
                    <a:pt x="70" y="4"/>
                    <a:pt x="69" y="4"/>
                    <a:pt x="68" y="4"/>
                  </a:cubicBezTo>
                  <a:cubicBezTo>
                    <a:pt x="68" y="4"/>
                    <a:pt x="68" y="4"/>
                    <a:pt x="68" y="4"/>
                  </a:cubicBezTo>
                  <a:cubicBezTo>
                    <a:pt x="66" y="4"/>
                    <a:pt x="64" y="4"/>
                    <a:pt x="63" y="3"/>
                  </a:cubicBezTo>
                  <a:cubicBezTo>
                    <a:pt x="62" y="4"/>
                    <a:pt x="62" y="4"/>
                    <a:pt x="61" y="4"/>
                  </a:cubicBezTo>
                  <a:cubicBezTo>
                    <a:pt x="59" y="5"/>
                    <a:pt x="56" y="4"/>
                    <a:pt x="54" y="5"/>
                  </a:cubicBezTo>
                  <a:close/>
                  <a:moveTo>
                    <a:pt x="93" y="11"/>
                  </a:moveTo>
                  <a:cubicBezTo>
                    <a:pt x="93" y="11"/>
                    <a:pt x="93" y="11"/>
                    <a:pt x="93" y="11"/>
                  </a:cubicBezTo>
                  <a:cubicBezTo>
                    <a:pt x="93" y="11"/>
                    <a:pt x="93" y="11"/>
                    <a:pt x="93" y="11"/>
                  </a:cubicBezTo>
                  <a:close/>
                  <a:moveTo>
                    <a:pt x="89" y="11"/>
                  </a:moveTo>
                  <a:cubicBezTo>
                    <a:pt x="88" y="11"/>
                    <a:pt x="88" y="11"/>
                    <a:pt x="87" y="11"/>
                  </a:cubicBezTo>
                  <a:cubicBezTo>
                    <a:pt x="88" y="10"/>
                    <a:pt x="88" y="11"/>
                    <a:pt x="89" y="11"/>
                  </a:cubicBezTo>
                  <a:close/>
                  <a:moveTo>
                    <a:pt x="73" y="5"/>
                  </a:moveTo>
                  <a:cubicBezTo>
                    <a:pt x="74" y="5"/>
                    <a:pt x="74" y="6"/>
                    <a:pt x="74" y="6"/>
                  </a:cubicBezTo>
                  <a:cubicBezTo>
                    <a:pt x="74" y="6"/>
                    <a:pt x="73" y="6"/>
                    <a:pt x="73" y="5"/>
                  </a:cubicBezTo>
                  <a:close/>
                  <a:moveTo>
                    <a:pt x="67" y="4"/>
                  </a:moveTo>
                  <a:cubicBezTo>
                    <a:pt x="67" y="4"/>
                    <a:pt x="67" y="4"/>
                    <a:pt x="66" y="4"/>
                  </a:cubicBezTo>
                  <a:cubicBezTo>
                    <a:pt x="67" y="4"/>
                    <a:pt x="67" y="4"/>
                    <a:pt x="67" y="4"/>
                  </a:cubicBezTo>
                  <a:close/>
                  <a:moveTo>
                    <a:pt x="59" y="5"/>
                  </a:moveTo>
                  <a:cubicBezTo>
                    <a:pt x="59" y="6"/>
                    <a:pt x="59" y="5"/>
                    <a:pt x="58" y="6"/>
                  </a:cubicBezTo>
                  <a:cubicBezTo>
                    <a:pt x="59" y="5"/>
                    <a:pt x="59" y="5"/>
                    <a:pt x="59" y="5"/>
                  </a:cubicBezTo>
                  <a:close/>
                  <a:moveTo>
                    <a:pt x="65" y="7"/>
                  </a:moveTo>
                  <a:cubicBezTo>
                    <a:pt x="65" y="7"/>
                    <a:pt x="64" y="7"/>
                    <a:pt x="64" y="7"/>
                  </a:cubicBezTo>
                  <a:cubicBezTo>
                    <a:pt x="64" y="7"/>
                    <a:pt x="65" y="7"/>
                    <a:pt x="65" y="7"/>
                  </a:cubicBezTo>
                  <a:close/>
                  <a:moveTo>
                    <a:pt x="63" y="6"/>
                  </a:moveTo>
                  <a:cubicBezTo>
                    <a:pt x="63" y="6"/>
                    <a:pt x="63" y="6"/>
                    <a:pt x="63" y="7"/>
                  </a:cubicBezTo>
                  <a:cubicBezTo>
                    <a:pt x="63" y="6"/>
                    <a:pt x="63" y="7"/>
                    <a:pt x="63" y="6"/>
                  </a:cubicBezTo>
                  <a:close/>
                  <a:moveTo>
                    <a:pt x="63" y="7"/>
                  </a:moveTo>
                  <a:cubicBezTo>
                    <a:pt x="63" y="7"/>
                    <a:pt x="63" y="7"/>
                    <a:pt x="63" y="7"/>
                  </a:cubicBezTo>
                  <a:cubicBezTo>
                    <a:pt x="63" y="7"/>
                    <a:pt x="64" y="7"/>
                    <a:pt x="64" y="7"/>
                  </a:cubicBezTo>
                  <a:cubicBezTo>
                    <a:pt x="63" y="7"/>
                    <a:pt x="63" y="7"/>
                    <a:pt x="62" y="7"/>
                  </a:cubicBezTo>
                  <a:cubicBezTo>
                    <a:pt x="62" y="7"/>
                    <a:pt x="63" y="7"/>
                    <a:pt x="63" y="7"/>
                  </a:cubicBezTo>
                  <a:close/>
                  <a:moveTo>
                    <a:pt x="61" y="5"/>
                  </a:moveTo>
                  <a:cubicBezTo>
                    <a:pt x="61" y="5"/>
                    <a:pt x="61" y="5"/>
                    <a:pt x="61" y="6"/>
                  </a:cubicBezTo>
                  <a:cubicBezTo>
                    <a:pt x="61" y="6"/>
                    <a:pt x="61" y="6"/>
                    <a:pt x="61" y="6"/>
                  </a:cubicBezTo>
                  <a:cubicBezTo>
                    <a:pt x="60" y="6"/>
                    <a:pt x="59" y="7"/>
                    <a:pt x="58" y="6"/>
                  </a:cubicBezTo>
                  <a:cubicBezTo>
                    <a:pt x="58" y="6"/>
                    <a:pt x="59" y="6"/>
                    <a:pt x="59" y="6"/>
                  </a:cubicBezTo>
                  <a:cubicBezTo>
                    <a:pt x="59" y="6"/>
                    <a:pt x="59" y="5"/>
                    <a:pt x="59" y="5"/>
                  </a:cubicBezTo>
                  <a:cubicBezTo>
                    <a:pt x="60" y="5"/>
                    <a:pt x="60" y="5"/>
                    <a:pt x="60" y="5"/>
                  </a:cubicBezTo>
                  <a:cubicBezTo>
                    <a:pt x="60" y="5"/>
                    <a:pt x="61" y="5"/>
                    <a:pt x="61" y="5"/>
                  </a:cubicBezTo>
                  <a:close/>
                  <a:moveTo>
                    <a:pt x="76" y="8"/>
                  </a:moveTo>
                  <a:cubicBezTo>
                    <a:pt x="76" y="8"/>
                    <a:pt x="76" y="8"/>
                    <a:pt x="76" y="8"/>
                  </a:cubicBezTo>
                  <a:cubicBezTo>
                    <a:pt x="76" y="8"/>
                    <a:pt x="76" y="8"/>
                    <a:pt x="76" y="8"/>
                  </a:cubicBezTo>
                  <a:cubicBezTo>
                    <a:pt x="76" y="8"/>
                    <a:pt x="76" y="8"/>
                    <a:pt x="76" y="8"/>
                  </a:cubicBezTo>
                  <a:cubicBezTo>
                    <a:pt x="76" y="8"/>
                    <a:pt x="76" y="8"/>
                    <a:pt x="76" y="8"/>
                  </a:cubicBezTo>
                  <a:close/>
                  <a:moveTo>
                    <a:pt x="34" y="11"/>
                  </a:moveTo>
                  <a:cubicBezTo>
                    <a:pt x="33" y="11"/>
                    <a:pt x="33" y="11"/>
                    <a:pt x="33" y="11"/>
                  </a:cubicBezTo>
                  <a:cubicBezTo>
                    <a:pt x="33" y="11"/>
                    <a:pt x="33" y="11"/>
                    <a:pt x="34" y="11"/>
                  </a:cubicBezTo>
                  <a:close/>
                  <a:moveTo>
                    <a:pt x="59" y="15"/>
                  </a:moveTo>
                  <a:cubicBezTo>
                    <a:pt x="59" y="15"/>
                    <a:pt x="60" y="15"/>
                    <a:pt x="60" y="14"/>
                  </a:cubicBezTo>
                  <a:cubicBezTo>
                    <a:pt x="61" y="14"/>
                    <a:pt x="61" y="14"/>
                    <a:pt x="61" y="14"/>
                  </a:cubicBezTo>
                  <a:cubicBezTo>
                    <a:pt x="60" y="14"/>
                    <a:pt x="59" y="14"/>
                    <a:pt x="58" y="14"/>
                  </a:cubicBezTo>
                  <a:cubicBezTo>
                    <a:pt x="58" y="14"/>
                    <a:pt x="57" y="14"/>
                    <a:pt x="56" y="14"/>
                  </a:cubicBezTo>
                  <a:cubicBezTo>
                    <a:pt x="55" y="15"/>
                    <a:pt x="54" y="14"/>
                    <a:pt x="53" y="15"/>
                  </a:cubicBezTo>
                  <a:cubicBezTo>
                    <a:pt x="53" y="15"/>
                    <a:pt x="52" y="15"/>
                    <a:pt x="52" y="15"/>
                  </a:cubicBezTo>
                  <a:cubicBezTo>
                    <a:pt x="52" y="14"/>
                    <a:pt x="52" y="14"/>
                    <a:pt x="52" y="14"/>
                  </a:cubicBezTo>
                  <a:cubicBezTo>
                    <a:pt x="52" y="14"/>
                    <a:pt x="51" y="15"/>
                    <a:pt x="51" y="15"/>
                  </a:cubicBezTo>
                  <a:cubicBezTo>
                    <a:pt x="51" y="16"/>
                    <a:pt x="50" y="15"/>
                    <a:pt x="50" y="16"/>
                  </a:cubicBezTo>
                  <a:cubicBezTo>
                    <a:pt x="51" y="16"/>
                    <a:pt x="52" y="16"/>
                    <a:pt x="54" y="16"/>
                  </a:cubicBezTo>
                  <a:cubicBezTo>
                    <a:pt x="54" y="16"/>
                    <a:pt x="54" y="16"/>
                    <a:pt x="54" y="16"/>
                  </a:cubicBezTo>
                  <a:cubicBezTo>
                    <a:pt x="54" y="16"/>
                    <a:pt x="54" y="16"/>
                    <a:pt x="55" y="16"/>
                  </a:cubicBezTo>
                  <a:cubicBezTo>
                    <a:pt x="55" y="16"/>
                    <a:pt x="55" y="16"/>
                    <a:pt x="55" y="16"/>
                  </a:cubicBezTo>
                  <a:cubicBezTo>
                    <a:pt x="56" y="15"/>
                    <a:pt x="57" y="15"/>
                    <a:pt x="59" y="15"/>
                  </a:cubicBezTo>
                  <a:close/>
                  <a:moveTo>
                    <a:pt x="26" y="13"/>
                  </a:moveTo>
                  <a:cubicBezTo>
                    <a:pt x="26" y="13"/>
                    <a:pt x="26" y="13"/>
                    <a:pt x="25" y="14"/>
                  </a:cubicBezTo>
                  <a:cubicBezTo>
                    <a:pt x="26" y="14"/>
                    <a:pt x="26" y="13"/>
                    <a:pt x="26" y="13"/>
                  </a:cubicBezTo>
                  <a:close/>
                  <a:moveTo>
                    <a:pt x="84" y="22"/>
                  </a:moveTo>
                  <a:cubicBezTo>
                    <a:pt x="84" y="21"/>
                    <a:pt x="84" y="21"/>
                    <a:pt x="83" y="21"/>
                  </a:cubicBezTo>
                  <a:cubicBezTo>
                    <a:pt x="83" y="22"/>
                    <a:pt x="84" y="22"/>
                    <a:pt x="84" y="22"/>
                  </a:cubicBezTo>
                  <a:close/>
                  <a:moveTo>
                    <a:pt x="83" y="21"/>
                  </a:moveTo>
                  <a:cubicBezTo>
                    <a:pt x="83" y="21"/>
                    <a:pt x="83" y="21"/>
                    <a:pt x="83" y="21"/>
                  </a:cubicBezTo>
                  <a:cubicBezTo>
                    <a:pt x="83" y="21"/>
                    <a:pt x="83" y="21"/>
                    <a:pt x="83" y="21"/>
                  </a:cubicBezTo>
                  <a:cubicBezTo>
                    <a:pt x="83" y="21"/>
                    <a:pt x="83" y="21"/>
                    <a:pt x="83" y="21"/>
                  </a:cubicBezTo>
                  <a:close/>
                  <a:moveTo>
                    <a:pt x="83" y="21"/>
                  </a:moveTo>
                  <a:cubicBezTo>
                    <a:pt x="83" y="21"/>
                    <a:pt x="82" y="21"/>
                    <a:pt x="82" y="21"/>
                  </a:cubicBezTo>
                  <a:cubicBezTo>
                    <a:pt x="82" y="21"/>
                    <a:pt x="82" y="21"/>
                    <a:pt x="82" y="21"/>
                  </a:cubicBezTo>
                  <a:cubicBezTo>
                    <a:pt x="82" y="21"/>
                    <a:pt x="81" y="21"/>
                    <a:pt x="81" y="21"/>
                  </a:cubicBezTo>
                  <a:cubicBezTo>
                    <a:pt x="81" y="21"/>
                    <a:pt x="80" y="21"/>
                    <a:pt x="80" y="21"/>
                  </a:cubicBezTo>
                  <a:cubicBezTo>
                    <a:pt x="80" y="21"/>
                    <a:pt x="79" y="22"/>
                    <a:pt x="79" y="22"/>
                  </a:cubicBezTo>
                  <a:cubicBezTo>
                    <a:pt x="80" y="23"/>
                    <a:pt x="82" y="21"/>
                    <a:pt x="83" y="23"/>
                  </a:cubicBezTo>
                  <a:cubicBezTo>
                    <a:pt x="83" y="23"/>
                    <a:pt x="83" y="22"/>
                    <a:pt x="83" y="22"/>
                  </a:cubicBezTo>
                  <a:cubicBezTo>
                    <a:pt x="83" y="22"/>
                    <a:pt x="83" y="22"/>
                    <a:pt x="83" y="22"/>
                  </a:cubicBezTo>
                  <a:cubicBezTo>
                    <a:pt x="83" y="22"/>
                    <a:pt x="83" y="21"/>
                    <a:pt x="83" y="21"/>
                  </a:cubicBezTo>
                  <a:close/>
                  <a:moveTo>
                    <a:pt x="127" y="59"/>
                  </a:moveTo>
                  <a:cubicBezTo>
                    <a:pt x="127" y="59"/>
                    <a:pt x="127" y="59"/>
                    <a:pt x="127" y="58"/>
                  </a:cubicBezTo>
                  <a:cubicBezTo>
                    <a:pt x="127" y="58"/>
                    <a:pt x="127" y="58"/>
                    <a:pt x="127" y="58"/>
                  </a:cubicBezTo>
                  <a:cubicBezTo>
                    <a:pt x="127" y="58"/>
                    <a:pt x="127" y="58"/>
                    <a:pt x="127" y="58"/>
                  </a:cubicBezTo>
                  <a:cubicBezTo>
                    <a:pt x="127" y="58"/>
                    <a:pt x="127" y="58"/>
                    <a:pt x="127" y="59"/>
                  </a:cubicBezTo>
                  <a:cubicBezTo>
                    <a:pt x="126" y="58"/>
                    <a:pt x="126" y="58"/>
                    <a:pt x="126" y="58"/>
                  </a:cubicBezTo>
                  <a:cubicBezTo>
                    <a:pt x="126" y="59"/>
                    <a:pt x="127" y="60"/>
                    <a:pt x="126" y="61"/>
                  </a:cubicBezTo>
                  <a:cubicBezTo>
                    <a:pt x="126" y="61"/>
                    <a:pt x="126" y="61"/>
                    <a:pt x="126" y="61"/>
                  </a:cubicBezTo>
                  <a:cubicBezTo>
                    <a:pt x="126" y="60"/>
                    <a:pt x="125" y="59"/>
                    <a:pt x="124" y="59"/>
                  </a:cubicBezTo>
                  <a:cubicBezTo>
                    <a:pt x="124" y="59"/>
                    <a:pt x="123" y="59"/>
                    <a:pt x="123" y="58"/>
                  </a:cubicBezTo>
                  <a:cubicBezTo>
                    <a:pt x="123" y="58"/>
                    <a:pt x="123" y="58"/>
                    <a:pt x="123" y="58"/>
                  </a:cubicBezTo>
                  <a:cubicBezTo>
                    <a:pt x="123" y="58"/>
                    <a:pt x="123" y="57"/>
                    <a:pt x="123" y="56"/>
                  </a:cubicBezTo>
                  <a:cubicBezTo>
                    <a:pt x="122" y="57"/>
                    <a:pt x="121" y="55"/>
                    <a:pt x="122" y="55"/>
                  </a:cubicBezTo>
                  <a:cubicBezTo>
                    <a:pt x="122" y="54"/>
                    <a:pt x="121" y="54"/>
                    <a:pt x="121" y="54"/>
                  </a:cubicBezTo>
                  <a:cubicBezTo>
                    <a:pt x="121" y="54"/>
                    <a:pt x="121" y="54"/>
                    <a:pt x="121" y="53"/>
                  </a:cubicBezTo>
                  <a:cubicBezTo>
                    <a:pt x="120" y="52"/>
                    <a:pt x="120" y="51"/>
                    <a:pt x="119" y="50"/>
                  </a:cubicBezTo>
                  <a:cubicBezTo>
                    <a:pt x="118" y="49"/>
                    <a:pt x="116" y="48"/>
                    <a:pt x="116" y="46"/>
                  </a:cubicBezTo>
                  <a:cubicBezTo>
                    <a:pt x="116" y="46"/>
                    <a:pt x="115" y="45"/>
                    <a:pt x="115" y="45"/>
                  </a:cubicBezTo>
                  <a:cubicBezTo>
                    <a:pt x="115" y="45"/>
                    <a:pt x="115" y="45"/>
                    <a:pt x="115" y="45"/>
                  </a:cubicBezTo>
                  <a:cubicBezTo>
                    <a:pt x="116" y="45"/>
                    <a:pt x="115" y="45"/>
                    <a:pt x="116" y="44"/>
                  </a:cubicBezTo>
                  <a:cubicBezTo>
                    <a:pt x="117" y="45"/>
                    <a:pt x="117" y="46"/>
                    <a:pt x="118" y="47"/>
                  </a:cubicBezTo>
                  <a:cubicBezTo>
                    <a:pt x="118" y="48"/>
                    <a:pt x="118" y="48"/>
                    <a:pt x="119" y="49"/>
                  </a:cubicBezTo>
                  <a:cubicBezTo>
                    <a:pt x="119" y="48"/>
                    <a:pt x="119" y="48"/>
                    <a:pt x="120" y="48"/>
                  </a:cubicBezTo>
                  <a:cubicBezTo>
                    <a:pt x="120" y="48"/>
                    <a:pt x="119" y="48"/>
                    <a:pt x="119" y="48"/>
                  </a:cubicBezTo>
                  <a:cubicBezTo>
                    <a:pt x="119" y="48"/>
                    <a:pt x="119" y="47"/>
                    <a:pt x="119" y="47"/>
                  </a:cubicBezTo>
                  <a:cubicBezTo>
                    <a:pt x="118" y="46"/>
                    <a:pt x="117" y="44"/>
                    <a:pt x="116" y="43"/>
                  </a:cubicBezTo>
                  <a:cubicBezTo>
                    <a:pt x="116" y="42"/>
                    <a:pt x="116" y="42"/>
                    <a:pt x="116" y="42"/>
                  </a:cubicBezTo>
                  <a:cubicBezTo>
                    <a:pt x="115" y="42"/>
                    <a:pt x="115" y="41"/>
                    <a:pt x="114" y="41"/>
                  </a:cubicBezTo>
                  <a:cubicBezTo>
                    <a:pt x="114" y="39"/>
                    <a:pt x="113" y="38"/>
                    <a:pt x="112" y="37"/>
                  </a:cubicBezTo>
                  <a:cubicBezTo>
                    <a:pt x="112" y="37"/>
                    <a:pt x="111" y="37"/>
                    <a:pt x="112" y="36"/>
                  </a:cubicBezTo>
                  <a:cubicBezTo>
                    <a:pt x="111" y="36"/>
                    <a:pt x="111" y="36"/>
                    <a:pt x="111" y="36"/>
                  </a:cubicBezTo>
                  <a:cubicBezTo>
                    <a:pt x="111" y="35"/>
                    <a:pt x="110" y="33"/>
                    <a:pt x="109" y="33"/>
                  </a:cubicBezTo>
                  <a:cubicBezTo>
                    <a:pt x="108" y="32"/>
                    <a:pt x="108" y="31"/>
                    <a:pt x="107" y="31"/>
                  </a:cubicBezTo>
                  <a:cubicBezTo>
                    <a:pt x="107" y="30"/>
                    <a:pt x="106" y="30"/>
                    <a:pt x="106" y="29"/>
                  </a:cubicBezTo>
                  <a:cubicBezTo>
                    <a:pt x="106" y="29"/>
                    <a:pt x="106" y="29"/>
                    <a:pt x="107" y="29"/>
                  </a:cubicBezTo>
                  <a:cubicBezTo>
                    <a:pt x="106" y="29"/>
                    <a:pt x="106" y="29"/>
                    <a:pt x="106" y="29"/>
                  </a:cubicBezTo>
                  <a:cubicBezTo>
                    <a:pt x="105" y="29"/>
                    <a:pt x="104" y="28"/>
                    <a:pt x="104" y="27"/>
                  </a:cubicBezTo>
                  <a:cubicBezTo>
                    <a:pt x="103" y="27"/>
                    <a:pt x="103" y="27"/>
                    <a:pt x="103" y="26"/>
                  </a:cubicBezTo>
                  <a:cubicBezTo>
                    <a:pt x="101" y="25"/>
                    <a:pt x="99" y="24"/>
                    <a:pt x="97" y="23"/>
                  </a:cubicBezTo>
                  <a:cubicBezTo>
                    <a:pt x="97" y="23"/>
                    <a:pt x="97" y="23"/>
                    <a:pt x="96" y="24"/>
                  </a:cubicBezTo>
                  <a:cubicBezTo>
                    <a:pt x="97" y="25"/>
                    <a:pt x="98" y="25"/>
                    <a:pt x="99" y="26"/>
                  </a:cubicBezTo>
                  <a:cubicBezTo>
                    <a:pt x="100" y="26"/>
                    <a:pt x="102" y="27"/>
                    <a:pt x="102" y="28"/>
                  </a:cubicBezTo>
                  <a:cubicBezTo>
                    <a:pt x="102" y="28"/>
                    <a:pt x="101" y="28"/>
                    <a:pt x="101" y="29"/>
                  </a:cubicBezTo>
                  <a:cubicBezTo>
                    <a:pt x="102" y="29"/>
                    <a:pt x="103" y="29"/>
                    <a:pt x="103" y="30"/>
                  </a:cubicBezTo>
                  <a:cubicBezTo>
                    <a:pt x="103" y="30"/>
                    <a:pt x="102" y="30"/>
                    <a:pt x="102" y="30"/>
                  </a:cubicBezTo>
                  <a:cubicBezTo>
                    <a:pt x="102" y="30"/>
                    <a:pt x="101" y="30"/>
                    <a:pt x="101" y="30"/>
                  </a:cubicBezTo>
                  <a:cubicBezTo>
                    <a:pt x="102" y="31"/>
                    <a:pt x="103" y="31"/>
                    <a:pt x="103" y="32"/>
                  </a:cubicBezTo>
                  <a:cubicBezTo>
                    <a:pt x="102" y="32"/>
                    <a:pt x="102" y="32"/>
                    <a:pt x="102" y="33"/>
                  </a:cubicBezTo>
                  <a:cubicBezTo>
                    <a:pt x="101" y="32"/>
                    <a:pt x="100" y="30"/>
                    <a:pt x="99" y="30"/>
                  </a:cubicBezTo>
                  <a:cubicBezTo>
                    <a:pt x="99" y="30"/>
                    <a:pt x="98" y="30"/>
                    <a:pt x="98" y="29"/>
                  </a:cubicBezTo>
                  <a:cubicBezTo>
                    <a:pt x="98" y="29"/>
                    <a:pt x="98" y="29"/>
                    <a:pt x="98" y="29"/>
                  </a:cubicBezTo>
                  <a:cubicBezTo>
                    <a:pt x="98" y="29"/>
                    <a:pt x="98" y="29"/>
                    <a:pt x="98" y="29"/>
                  </a:cubicBezTo>
                  <a:cubicBezTo>
                    <a:pt x="96" y="28"/>
                    <a:pt x="96" y="27"/>
                    <a:pt x="94" y="27"/>
                  </a:cubicBezTo>
                  <a:cubicBezTo>
                    <a:pt x="94" y="26"/>
                    <a:pt x="93" y="26"/>
                    <a:pt x="92" y="25"/>
                  </a:cubicBezTo>
                  <a:cubicBezTo>
                    <a:pt x="92" y="25"/>
                    <a:pt x="92" y="25"/>
                    <a:pt x="92" y="25"/>
                  </a:cubicBezTo>
                  <a:cubicBezTo>
                    <a:pt x="91" y="25"/>
                    <a:pt x="89" y="24"/>
                    <a:pt x="89" y="25"/>
                  </a:cubicBezTo>
                  <a:cubicBezTo>
                    <a:pt x="89" y="25"/>
                    <a:pt x="89" y="25"/>
                    <a:pt x="90" y="26"/>
                  </a:cubicBezTo>
                  <a:cubicBezTo>
                    <a:pt x="90" y="26"/>
                    <a:pt x="89" y="26"/>
                    <a:pt x="89" y="26"/>
                  </a:cubicBezTo>
                  <a:cubicBezTo>
                    <a:pt x="92" y="27"/>
                    <a:pt x="94" y="28"/>
                    <a:pt x="96" y="29"/>
                  </a:cubicBezTo>
                  <a:cubicBezTo>
                    <a:pt x="97" y="30"/>
                    <a:pt x="98" y="30"/>
                    <a:pt x="98" y="31"/>
                  </a:cubicBezTo>
                  <a:cubicBezTo>
                    <a:pt x="98" y="31"/>
                    <a:pt x="98" y="31"/>
                    <a:pt x="98" y="31"/>
                  </a:cubicBezTo>
                  <a:cubicBezTo>
                    <a:pt x="99" y="32"/>
                    <a:pt x="100" y="32"/>
                    <a:pt x="100" y="32"/>
                  </a:cubicBezTo>
                  <a:cubicBezTo>
                    <a:pt x="100" y="32"/>
                    <a:pt x="100" y="33"/>
                    <a:pt x="100" y="33"/>
                  </a:cubicBezTo>
                  <a:cubicBezTo>
                    <a:pt x="100" y="33"/>
                    <a:pt x="101" y="34"/>
                    <a:pt x="101" y="34"/>
                  </a:cubicBezTo>
                  <a:cubicBezTo>
                    <a:pt x="99" y="33"/>
                    <a:pt x="97" y="32"/>
                    <a:pt x="95" y="31"/>
                  </a:cubicBezTo>
                  <a:cubicBezTo>
                    <a:pt x="95" y="31"/>
                    <a:pt x="94" y="31"/>
                    <a:pt x="94" y="31"/>
                  </a:cubicBezTo>
                  <a:cubicBezTo>
                    <a:pt x="94" y="30"/>
                    <a:pt x="93" y="30"/>
                    <a:pt x="93" y="30"/>
                  </a:cubicBezTo>
                  <a:cubicBezTo>
                    <a:pt x="92" y="29"/>
                    <a:pt x="91" y="31"/>
                    <a:pt x="90" y="29"/>
                  </a:cubicBezTo>
                  <a:cubicBezTo>
                    <a:pt x="90" y="29"/>
                    <a:pt x="90" y="30"/>
                    <a:pt x="90" y="29"/>
                  </a:cubicBezTo>
                  <a:cubicBezTo>
                    <a:pt x="90" y="29"/>
                    <a:pt x="90" y="29"/>
                    <a:pt x="90" y="28"/>
                  </a:cubicBezTo>
                  <a:cubicBezTo>
                    <a:pt x="89" y="27"/>
                    <a:pt x="86" y="27"/>
                    <a:pt x="84" y="26"/>
                  </a:cubicBezTo>
                  <a:cubicBezTo>
                    <a:pt x="84" y="26"/>
                    <a:pt x="84" y="26"/>
                    <a:pt x="85" y="26"/>
                  </a:cubicBezTo>
                  <a:cubicBezTo>
                    <a:pt x="85" y="26"/>
                    <a:pt x="85" y="26"/>
                    <a:pt x="86" y="26"/>
                  </a:cubicBezTo>
                  <a:cubicBezTo>
                    <a:pt x="85" y="25"/>
                    <a:pt x="83" y="25"/>
                    <a:pt x="82" y="25"/>
                  </a:cubicBezTo>
                  <a:cubicBezTo>
                    <a:pt x="82" y="25"/>
                    <a:pt x="82" y="25"/>
                    <a:pt x="82" y="25"/>
                  </a:cubicBezTo>
                  <a:cubicBezTo>
                    <a:pt x="79" y="24"/>
                    <a:pt x="75" y="23"/>
                    <a:pt x="72" y="23"/>
                  </a:cubicBezTo>
                  <a:cubicBezTo>
                    <a:pt x="71" y="24"/>
                    <a:pt x="71" y="24"/>
                    <a:pt x="70" y="24"/>
                  </a:cubicBezTo>
                  <a:cubicBezTo>
                    <a:pt x="70" y="24"/>
                    <a:pt x="70" y="24"/>
                    <a:pt x="70" y="24"/>
                  </a:cubicBezTo>
                  <a:cubicBezTo>
                    <a:pt x="68" y="24"/>
                    <a:pt x="68" y="24"/>
                    <a:pt x="67" y="24"/>
                  </a:cubicBezTo>
                  <a:cubicBezTo>
                    <a:pt x="66" y="23"/>
                    <a:pt x="66" y="24"/>
                    <a:pt x="65" y="24"/>
                  </a:cubicBezTo>
                  <a:cubicBezTo>
                    <a:pt x="66" y="23"/>
                    <a:pt x="64" y="24"/>
                    <a:pt x="64" y="24"/>
                  </a:cubicBezTo>
                  <a:cubicBezTo>
                    <a:pt x="64" y="24"/>
                    <a:pt x="64" y="24"/>
                    <a:pt x="64" y="24"/>
                  </a:cubicBezTo>
                  <a:cubicBezTo>
                    <a:pt x="63" y="24"/>
                    <a:pt x="62" y="25"/>
                    <a:pt x="62" y="24"/>
                  </a:cubicBezTo>
                  <a:cubicBezTo>
                    <a:pt x="62" y="24"/>
                    <a:pt x="62" y="24"/>
                    <a:pt x="62" y="24"/>
                  </a:cubicBezTo>
                  <a:cubicBezTo>
                    <a:pt x="61" y="24"/>
                    <a:pt x="61" y="24"/>
                    <a:pt x="59" y="24"/>
                  </a:cubicBezTo>
                  <a:cubicBezTo>
                    <a:pt x="59" y="24"/>
                    <a:pt x="59" y="24"/>
                    <a:pt x="60" y="24"/>
                  </a:cubicBezTo>
                  <a:cubicBezTo>
                    <a:pt x="60" y="25"/>
                    <a:pt x="60" y="24"/>
                    <a:pt x="61" y="24"/>
                  </a:cubicBezTo>
                  <a:cubicBezTo>
                    <a:pt x="61" y="25"/>
                    <a:pt x="61" y="25"/>
                    <a:pt x="61" y="25"/>
                  </a:cubicBezTo>
                  <a:cubicBezTo>
                    <a:pt x="61" y="26"/>
                    <a:pt x="60" y="25"/>
                    <a:pt x="60" y="25"/>
                  </a:cubicBezTo>
                  <a:cubicBezTo>
                    <a:pt x="59" y="26"/>
                    <a:pt x="58" y="26"/>
                    <a:pt x="57" y="26"/>
                  </a:cubicBezTo>
                  <a:cubicBezTo>
                    <a:pt x="57" y="26"/>
                    <a:pt x="57" y="25"/>
                    <a:pt x="57" y="25"/>
                  </a:cubicBezTo>
                  <a:cubicBezTo>
                    <a:pt x="56" y="25"/>
                    <a:pt x="55" y="26"/>
                    <a:pt x="53" y="26"/>
                  </a:cubicBezTo>
                  <a:cubicBezTo>
                    <a:pt x="53" y="27"/>
                    <a:pt x="52" y="27"/>
                    <a:pt x="52" y="27"/>
                  </a:cubicBezTo>
                  <a:cubicBezTo>
                    <a:pt x="50" y="28"/>
                    <a:pt x="47" y="28"/>
                    <a:pt x="46" y="30"/>
                  </a:cubicBezTo>
                  <a:cubicBezTo>
                    <a:pt x="47" y="30"/>
                    <a:pt x="49" y="29"/>
                    <a:pt x="50" y="29"/>
                  </a:cubicBezTo>
                  <a:cubicBezTo>
                    <a:pt x="50" y="29"/>
                    <a:pt x="50" y="29"/>
                    <a:pt x="50" y="29"/>
                  </a:cubicBezTo>
                  <a:cubicBezTo>
                    <a:pt x="52" y="28"/>
                    <a:pt x="55" y="27"/>
                    <a:pt x="58" y="26"/>
                  </a:cubicBezTo>
                  <a:cubicBezTo>
                    <a:pt x="61" y="27"/>
                    <a:pt x="65" y="25"/>
                    <a:pt x="68" y="26"/>
                  </a:cubicBezTo>
                  <a:cubicBezTo>
                    <a:pt x="68" y="26"/>
                    <a:pt x="68" y="26"/>
                    <a:pt x="69" y="26"/>
                  </a:cubicBezTo>
                  <a:cubicBezTo>
                    <a:pt x="69" y="25"/>
                    <a:pt x="71" y="25"/>
                    <a:pt x="71" y="26"/>
                  </a:cubicBezTo>
                  <a:cubicBezTo>
                    <a:pt x="71" y="26"/>
                    <a:pt x="71" y="26"/>
                    <a:pt x="71" y="26"/>
                  </a:cubicBezTo>
                  <a:cubicBezTo>
                    <a:pt x="67" y="26"/>
                    <a:pt x="61" y="26"/>
                    <a:pt x="58" y="28"/>
                  </a:cubicBezTo>
                  <a:cubicBezTo>
                    <a:pt x="58" y="28"/>
                    <a:pt x="58" y="29"/>
                    <a:pt x="58" y="29"/>
                  </a:cubicBezTo>
                  <a:cubicBezTo>
                    <a:pt x="56" y="29"/>
                    <a:pt x="55" y="30"/>
                    <a:pt x="54" y="30"/>
                  </a:cubicBezTo>
                  <a:cubicBezTo>
                    <a:pt x="54" y="30"/>
                    <a:pt x="54" y="30"/>
                    <a:pt x="54" y="30"/>
                  </a:cubicBezTo>
                  <a:cubicBezTo>
                    <a:pt x="54" y="30"/>
                    <a:pt x="54" y="31"/>
                    <a:pt x="54" y="30"/>
                  </a:cubicBezTo>
                  <a:cubicBezTo>
                    <a:pt x="54" y="30"/>
                    <a:pt x="54" y="30"/>
                    <a:pt x="54" y="30"/>
                  </a:cubicBezTo>
                  <a:cubicBezTo>
                    <a:pt x="53" y="30"/>
                    <a:pt x="53" y="30"/>
                    <a:pt x="53" y="30"/>
                  </a:cubicBezTo>
                  <a:cubicBezTo>
                    <a:pt x="53" y="31"/>
                    <a:pt x="52" y="32"/>
                    <a:pt x="50" y="32"/>
                  </a:cubicBezTo>
                  <a:cubicBezTo>
                    <a:pt x="50" y="32"/>
                    <a:pt x="49" y="32"/>
                    <a:pt x="49" y="32"/>
                  </a:cubicBezTo>
                  <a:cubicBezTo>
                    <a:pt x="49" y="32"/>
                    <a:pt x="49" y="32"/>
                    <a:pt x="49" y="32"/>
                  </a:cubicBezTo>
                  <a:cubicBezTo>
                    <a:pt x="50" y="32"/>
                    <a:pt x="51" y="33"/>
                    <a:pt x="51" y="34"/>
                  </a:cubicBezTo>
                  <a:cubicBezTo>
                    <a:pt x="52" y="33"/>
                    <a:pt x="53" y="33"/>
                    <a:pt x="55" y="33"/>
                  </a:cubicBezTo>
                  <a:cubicBezTo>
                    <a:pt x="55" y="33"/>
                    <a:pt x="55" y="33"/>
                    <a:pt x="55" y="33"/>
                  </a:cubicBezTo>
                  <a:cubicBezTo>
                    <a:pt x="57" y="33"/>
                    <a:pt x="59" y="32"/>
                    <a:pt x="61" y="32"/>
                  </a:cubicBezTo>
                  <a:cubicBezTo>
                    <a:pt x="62" y="32"/>
                    <a:pt x="62" y="32"/>
                    <a:pt x="63" y="32"/>
                  </a:cubicBezTo>
                  <a:cubicBezTo>
                    <a:pt x="63" y="31"/>
                    <a:pt x="63" y="31"/>
                    <a:pt x="63" y="31"/>
                  </a:cubicBezTo>
                  <a:cubicBezTo>
                    <a:pt x="63" y="32"/>
                    <a:pt x="65" y="31"/>
                    <a:pt x="65" y="31"/>
                  </a:cubicBezTo>
                  <a:cubicBezTo>
                    <a:pt x="65" y="31"/>
                    <a:pt x="64" y="31"/>
                    <a:pt x="64" y="31"/>
                  </a:cubicBezTo>
                  <a:cubicBezTo>
                    <a:pt x="65" y="31"/>
                    <a:pt x="66" y="31"/>
                    <a:pt x="66" y="31"/>
                  </a:cubicBezTo>
                  <a:cubicBezTo>
                    <a:pt x="66" y="31"/>
                    <a:pt x="66" y="30"/>
                    <a:pt x="66" y="30"/>
                  </a:cubicBezTo>
                  <a:cubicBezTo>
                    <a:pt x="67" y="30"/>
                    <a:pt x="67" y="30"/>
                    <a:pt x="67" y="31"/>
                  </a:cubicBezTo>
                  <a:cubicBezTo>
                    <a:pt x="67" y="31"/>
                    <a:pt x="66" y="31"/>
                    <a:pt x="66" y="31"/>
                  </a:cubicBezTo>
                  <a:cubicBezTo>
                    <a:pt x="66" y="31"/>
                    <a:pt x="66" y="31"/>
                    <a:pt x="66" y="31"/>
                  </a:cubicBezTo>
                  <a:cubicBezTo>
                    <a:pt x="66" y="31"/>
                    <a:pt x="67" y="31"/>
                    <a:pt x="67" y="31"/>
                  </a:cubicBezTo>
                  <a:cubicBezTo>
                    <a:pt x="68" y="31"/>
                    <a:pt x="67" y="30"/>
                    <a:pt x="68" y="30"/>
                  </a:cubicBezTo>
                  <a:cubicBezTo>
                    <a:pt x="68" y="31"/>
                    <a:pt x="69" y="30"/>
                    <a:pt x="70" y="31"/>
                  </a:cubicBezTo>
                  <a:cubicBezTo>
                    <a:pt x="69" y="31"/>
                    <a:pt x="68" y="31"/>
                    <a:pt x="68" y="31"/>
                  </a:cubicBezTo>
                  <a:cubicBezTo>
                    <a:pt x="69" y="31"/>
                    <a:pt x="70" y="32"/>
                    <a:pt x="70" y="31"/>
                  </a:cubicBezTo>
                  <a:cubicBezTo>
                    <a:pt x="70" y="31"/>
                    <a:pt x="71" y="31"/>
                    <a:pt x="71" y="31"/>
                  </a:cubicBezTo>
                  <a:cubicBezTo>
                    <a:pt x="71" y="31"/>
                    <a:pt x="71" y="31"/>
                    <a:pt x="71" y="31"/>
                  </a:cubicBezTo>
                  <a:cubicBezTo>
                    <a:pt x="72" y="31"/>
                    <a:pt x="72" y="31"/>
                    <a:pt x="72" y="31"/>
                  </a:cubicBezTo>
                  <a:cubicBezTo>
                    <a:pt x="72" y="31"/>
                    <a:pt x="72" y="31"/>
                    <a:pt x="72" y="31"/>
                  </a:cubicBezTo>
                  <a:cubicBezTo>
                    <a:pt x="73" y="30"/>
                    <a:pt x="74" y="31"/>
                    <a:pt x="75" y="31"/>
                  </a:cubicBezTo>
                  <a:cubicBezTo>
                    <a:pt x="75" y="31"/>
                    <a:pt x="76" y="31"/>
                    <a:pt x="76" y="31"/>
                  </a:cubicBezTo>
                  <a:cubicBezTo>
                    <a:pt x="76" y="32"/>
                    <a:pt x="75" y="31"/>
                    <a:pt x="75" y="32"/>
                  </a:cubicBezTo>
                  <a:cubicBezTo>
                    <a:pt x="75" y="32"/>
                    <a:pt x="74" y="32"/>
                    <a:pt x="74" y="32"/>
                  </a:cubicBezTo>
                  <a:cubicBezTo>
                    <a:pt x="74" y="34"/>
                    <a:pt x="73" y="34"/>
                    <a:pt x="74" y="36"/>
                  </a:cubicBezTo>
                  <a:cubicBezTo>
                    <a:pt x="72" y="36"/>
                    <a:pt x="69" y="35"/>
                    <a:pt x="68" y="36"/>
                  </a:cubicBezTo>
                  <a:cubicBezTo>
                    <a:pt x="67" y="36"/>
                    <a:pt x="67" y="36"/>
                    <a:pt x="66" y="36"/>
                  </a:cubicBezTo>
                  <a:cubicBezTo>
                    <a:pt x="67" y="37"/>
                    <a:pt x="68" y="36"/>
                    <a:pt x="68" y="37"/>
                  </a:cubicBezTo>
                  <a:cubicBezTo>
                    <a:pt x="70" y="38"/>
                    <a:pt x="72" y="37"/>
                    <a:pt x="73" y="38"/>
                  </a:cubicBezTo>
                  <a:cubicBezTo>
                    <a:pt x="73" y="38"/>
                    <a:pt x="73" y="38"/>
                    <a:pt x="73" y="37"/>
                  </a:cubicBezTo>
                  <a:cubicBezTo>
                    <a:pt x="74" y="38"/>
                    <a:pt x="76" y="38"/>
                    <a:pt x="77" y="38"/>
                  </a:cubicBezTo>
                  <a:cubicBezTo>
                    <a:pt x="78" y="38"/>
                    <a:pt x="77" y="38"/>
                    <a:pt x="78" y="38"/>
                  </a:cubicBezTo>
                  <a:cubicBezTo>
                    <a:pt x="79" y="39"/>
                    <a:pt x="81" y="39"/>
                    <a:pt x="83" y="40"/>
                  </a:cubicBezTo>
                  <a:cubicBezTo>
                    <a:pt x="83" y="40"/>
                    <a:pt x="83" y="40"/>
                    <a:pt x="83" y="40"/>
                  </a:cubicBezTo>
                  <a:cubicBezTo>
                    <a:pt x="84" y="40"/>
                    <a:pt x="84" y="41"/>
                    <a:pt x="85" y="42"/>
                  </a:cubicBezTo>
                  <a:cubicBezTo>
                    <a:pt x="82" y="42"/>
                    <a:pt x="81" y="41"/>
                    <a:pt x="79" y="41"/>
                  </a:cubicBezTo>
                  <a:cubicBezTo>
                    <a:pt x="79" y="40"/>
                    <a:pt x="78" y="40"/>
                    <a:pt x="77" y="40"/>
                  </a:cubicBezTo>
                  <a:cubicBezTo>
                    <a:pt x="77" y="40"/>
                    <a:pt x="77" y="40"/>
                    <a:pt x="77" y="40"/>
                  </a:cubicBezTo>
                  <a:cubicBezTo>
                    <a:pt x="76" y="40"/>
                    <a:pt x="75" y="40"/>
                    <a:pt x="75" y="39"/>
                  </a:cubicBezTo>
                  <a:cubicBezTo>
                    <a:pt x="75" y="39"/>
                    <a:pt x="75" y="39"/>
                    <a:pt x="75" y="39"/>
                  </a:cubicBezTo>
                  <a:cubicBezTo>
                    <a:pt x="74" y="39"/>
                    <a:pt x="72" y="38"/>
                    <a:pt x="71" y="39"/>
                  </a:cubicBezTo>
                  <a:cubicBezTo>
                    <a:pt x="70" y="39"/>
                    <a:pt x="68" y="39"/>
                    <a:pt x="66" y="39"/>
                  </a:cubicBezTo>
                  <a:cubicBezTo>
                    <a:pt x="66" y="38"/>
                    <a:pt x="66" y="38"/>
                    <a:pt x="66" y="38"/>
                  </a:cubicBezTo>
                  <a:cubicBezTo>
                    <a:pt x="66" y="38"/>
                    <a:pt x="65" y="38"/>
                    <a:pt x="64" y="38"/>
                  </a:cubicBezTo>
                  <a:cubicBezTo>
                    <a:pt x="64" y="38"/>
                    <a:pt x="65" y="38"/>
                    <a:pt x="64" y="38"/>
                  </a:cubicBezTo>
                  <a:cubicBezTo>
                    <a:pt x="64" y="38"/>
                    <a:pt x="64" y="38"/>
                    <a:pt x="64" y="38"/>
                  </a:cubicBezTo>
                  <a:cubicBezTo>
                    <a:pt x="64" y="38"/>
                    <a:pt x="64" y="38"/>
                    <a:pt x="63" y="38"/>
                  </a:cubicBezTo>
                  <a:cubicBezTo>
                    <a:pt x="63" y="38"/>
                    <a:pt x="62" y="38"/>
                    <a:pt x="62" y="38"/>
                  </a:cubicBezTo>
                  <a:cubicBezTo>
                    <a:pt x="62" y="38"/>
                    <a:pt x="62" y="38"/>
                    <a:pt x="61" y="38"/>
                  </a:cubicBezTo>
                  <a:cubicBezTo>
                    <a:pt x="61" y="38"/>
                    <a:pt x="61" y="38"/>
                    <a:pt x="61" y="38"/>
                  </a:cubicBezTo>
                  <a:cubicBezTo>
                    <a:pt x="59" y="39"/>
                    <a:pt x="58" y="40"/>
                    <a:pt x="56" y="40"/>
                  </a:cubicBezTo>
                  <a:cubicBezTo>
                    <a:pt x="55" y="40"/>
                    <a:pt x="55" y="40"/>
                    <a:pt x="54" y="40"/>
                  </a:cubicBezTo>
                  <a:cubicBezTo>
                    <a:pt x="54" y="40"/>
                    <a:pt x="54" y="41"/>
                    <a:pt x="54" y="41"/>
                  </a:cubicBezTo>
                  <a:cubicBezTo>
                    <a:pt x="55" y="41"/>
                    <a:pt x="55" y="40"/>
                    <a:pt x="55" y="40"/>
                  </a:cubicBezTo>
                  <a:cubicBezTo>
                    <a:pt x="56" y="41"/>
                    <a:pt x="57" y="40"/>
                    <a:pt x="57" y="40"/>
                  </a:cubicBezTo>
                  <a:cubicBezTo>
                    <a:pt x="55" y="42"/>
                    <a:pt x="53" y="43"/>
                    <a:pt x="51" y="43"/>
                  </a:cubicBezTo>
                  <a:cubicBezTo>
                    <a:pt x="51" y="44"/>
                    <a:pt x="50" y="44"/>
                    <a:pt x="50" y="44"/>
                  </a:cubicBezTo>
                  <a:cubicBezTo>
                    <a:pt x="50" y="45"/>
                    <a:pt x="49" y="46"/>
                    <a:pt x="48" y="46"/>
                  </a:cubicBezTo>
                  <a:cubicBezTo>
                    <a:pt x="47" y="47"/>
                    <a:pt x="47" y="47"/>
                    <a:pt x="47" y="47"/>
                  </a:cubicBezTo>
                  <a:cubicBezTo>
                    <a:pt x="46" y="48"/>
                    <a:pt x="45" y="48"/>
                    <a:pt x="45" y="49"/>
                  </a:cubicBezTo>
                  <a:cubicBezTo>
                    <a:pt x="44" y="49"/>
                    <a:pt x="44" y="49"/>
                    <a:pt x="44" y="49"/>
                  </a:cubicBezTo>
                  <a:cubicBezTo>
                    <a:pt x="44" y="50"/>
                    <a:pt x="44" y="50"/>
                    <a:pt x="44" y="50"/>
                  </a:cubicBezTo>
                  <a:cubicBezTo>
                    <a:pt x="43" y="50"/>
                    <a:pt x="42" y="50"/>
                    <a:pt x="41" y="50"/>
                  </a:cubicBezTo>
                  <a:cubicBezTo>
                    <a:pt x="41" y="50"/>
                    <a:pt x="41" y="50"/>
                    <a:pt x="40" y="51"/>
                  </a:cubicBezTo>
                  <a:cubicBezTo>
                    <a:pt x="41" y="51"/>
                    <a:pt x="41" y="51"/>
                    <a:pt x="41" y="51"/>
                  </a:cubicBezTo>
                  <a:cubicBezTo>
                    <a:pt x="40" y="52"/>
                    <a:pt x="40" y="52"/>
                    <a:pt x="39" y="53"/>
                  </a:cubicBezTo>
                  <a:cubicBezTo>
                    <a:pt x="39" y="53"/>
                    <a:pt x="39" y="53"/>
                    <a:pt x="39" y="53"/>
                  </a:cubicBezTo>
                  <a:cubicBezTo>
                    <a:pt x="40" y="53"/>
                    <a:pt x="41" y="52"/>
                    <a:pt x="42" y="52"/>
                  </a:cubicBezTo>
                  <a:cubicBezTo>
                    <a:pt x="42" y="52"/>
                    <a:pt x="43" y="52"/>
                    <a:pt x="43" y="52"/>
                  </a:cubicBezTo>
                  <a:cubicBezTo>
                    <a:pt x="42" y="53"/>
                    <a:pt x="41" y="53"/>
                    <a:pt x="41" y="53"/>
                  </a:cubicBezTo>
                  <a:cubicBezTo>
                    <a:pt x="41" y="54"/>
                    <a:pt x="41" y="53"/>
                    <a:pt x="40" y="54"/>
                  </a:cubicBezTo>
                  <a:cubicBezTo>
                    <a:pt x="40" y="54"/>
                    <a:pt x="41" y="54"/>
                    <a:pt x="41" y="54"/>
                  </a:cubicBezTo>
                  <a:cubicBezTo>
                    <a:pt x="40" y="54"/>
                    <a:pt x="40" y="54"/>
                    <a:pt x="40" y="54"/>
                  </a:cubicBezTo>
                  <a:cubicBezTo>
                    <a:pt x="40" y="54"/>
                    <a:pt x="40" y="54"/>
                    <a:pt x="39" y="55"/>
                  </a:cubicBezTo>
                  <a:cubicBezTo>
                    <a:pt x="39" y="55"/>
                    <a:pt x="39" y="55"/>
                    <a:pt x="40" y="55"/>
                  </a:cubicBezTo>
                  <a:cubicBezTo>
                    <a:pt x="40" y="55"/>
                    <a:pt x="40" y="55"/>
                    <a:pt x="40" y="55"/>
                  </a:cubicBezTo>
                  <a:cubicBezTo>
                    <a:pt x="40" y="55"/>
                    <a:pt x="40" y="55"/>
                    <a:pt x="39" y="55"/>
                  </a:cubicBezTo>
                  <a:cubicBezTo>
                    <a:pt x="39" y="55"/>
                    <a:pt x="38" y="56"/>
                    <a:pt x="38" y="56"/>
                  </a:cubicBezTo>
                  <a:cubicBezTo>
                    <a:pt x="38" y="56"/>
                    <a:pt x="38" y="55"/>
                    <a:pt x="38" y="55"/>
                  </a:cubicBezTo>
                  <a:cubicBezTo>
                    <a:pt x="38" y="55"/>
                    <a:pt x="38" y="56"/>
                    <a:pt x="38" y="56"/>
                  </a:cubicBezTo>
                  <a:cubicBezTo>
                    <a:pt x="38" y="55"/>
                    <a:pt x="38" y="54"/>
                    <a:pt x="37" y="54"/>
                  </a:cubicBezTo>
                  <a:cubicBezTo>
                    <a:pt x="36" y="55"/>
                    <a:pt x="36" y="56"/>
                    <a:pt x="35" y="57"/>
                  </a:cubicBezTo>
                  <a:cubicBezTo>
                    <a:pt x="35" y="57"/>
                    <a:pt x="35" y="57"/>
                    <a:pt x="35" y="57"/>
                  </a:cubicBezTo>
                  <a:cubicBezTo>
                    <a:pt x="35" y="56"/>
                    <a:pt x="35" y="56"/>
                    <a:pt x="35" y="56"/>
                  </a:cubicBezTo>
                  <a:cubicBezTo>
                    <a:pt x="35" y="56"/>
                    <a:pt x="35" y="55"/>
                    <a:pt x="35" y="55"/>
                  </a:cubicBezTo>
                  <a:cubicBezTo>
                    <a:pt x="34" y="55"/>
                    <a:pt x="34" y="57"/>
                    <a:pt x="33" y="58"/>
                  </a:cubicBezTo>
                  <a:cubicBezTo>
                    <a:pt x="33" y="58"/>
                    <a:pt x="32" y="58"/>
                    <a:pt x="32" y="58"/>
                  </a:cubicBezTo>
                  <a:cubicBezTo>
                    <a:pt x="32" y="61"/>
                    <a:pt x="31" y="62"/>
                    <a:pt x="30" y="64"/>
                  </a:cubicBezTo>
                  <a:cubicBezTo>
                    <a:pt x="30" y="64"/>
                    <a:pt x="30" y="64"/>
                    <a:pt x="30" y="64"/>
                  </a:cubicBezTo>
                  <a:cubicBezTo>
                    <a:pt x="30" y="64"/>
                    <a:pt x="30" y="65"/>
                    <a:pt x="30" y="65"/>
                  </a:cubicBezTo>
                  <a:cubicBezTo>
                    <a:pt x="31" y="65"/>
                    <a:pt x="30" y="64"/>
                    <a:pt x="31" y="64"/>
                  </a:cubicBezTo>
                  <a:cubicBezTo>
                    <a:pt x="31" y="65"/>
                    <a:pt x="31" y="64"/>
                    <a:pt x="32" y="64"/>
                  </a:cubicBezTo>
                  <a:cubicBezTo>
                    <a:pt x="32" y="65"/>
                    <a:pt x="31" y="65"/>
                    <a:pt x="31" y="66"/>
                  </a:cubicBezTo>
                  <a:cubicBezTo>
                    <a:pt x="32" y="66"/>
                    <a:pt x="32" y="66"/>
                    <a:pt x="32" y="66"/>
                  </a:cubicBezTo>
                  <a:cubicBezTo>
                    <a:pt x="33" y="65"/>
                    <a:pt x="32" y="65"/>
                    <a:pt x="32" y="65"/>
                  </a:cubicBezTo>
                  <a:cubicBezTo>
                    <a:pt x="32" y="65"/>
                    <a:pt x="33" y="65"/>
                    <a:pt x="33" y="65"/>
                  </a:cubicBezTo>
                  <a:cubicBezTo>
                    <a:pt x="32" y="65"/>
                    <a:pt x="32" y="65"/>
                    <a:pt x="33" y="65"/>
                  </a:cubicBezTo>
                  <a:cubicBezTo>
                    <a:pt x="32" y="67"/>
                    <a:pt x="32" y="68"/>
                    <a:pt x="31" y="69"/>
                  </a:cubicBezTo>
                  <a:cubicBezTo>
                    <a:pt x="31" y="69"/>
                    <a:pt x="31" y="68"/>
                    <a:pt x="31" y="68"/>
                  </a:cubicBezTo>
                  <a:cubicBezTo>
                    <a:pt x="30" y="69"/>
                    <a:pt x="30" y="69"/>
                    <a:pt x="30" y="69"/>
                  </a:cubicBezTo>
                  <a:cubicBezTo>
                    <a:pt x="30" y="69"/>
                    <a:pt x="29" y="69"/>
                    <a:pt x="29" y="69"/>
                  </a:cubicBezTo>
                  <a:cubicBezTo>
                    <a:pt x="29" y="69"/>
                    <a:pt x="29" y="70"/>
                    <a:pt x="29" y="70"/>
                  </a:cubicBezTo>
                  <a:cubicBezTo>
                    <a:pt x="29" y="70"/>
                    <a:pt x="29" y="69"/>
                    <a:pt x="29" y="69"/>
                  </a:cubicBezTo>
                  <a:cubicBezTo>
                    <a:pt x="28" y="69"/>
                    <a:pt x="28" y="69"/>
                    <a:pt x="28" y="69"/>
                  </a:cubicBezTo>
                  <a:cubicBezTo>
                    <a:pt x="28" y="69"/>
                    <a:pt x="28" y="69"/>
                    <a:pt x="28" y="69"/>
                  </a:cubicBezTo>
                  <a:cubicBezTo>
                    <a:pt x="28" y="69"/>
                    <a:pt x="28" y="70"/>
                    <a:pt x="27" y="70"/>
                  </a:cubicBezTo>
                  <a:cubicBezTo>
                    <a:pt x="27" y="70"/>
                    <a:pt x="27" y="69"/>
                    <a:pt x="27" y="69"/>
                  </a:cubicBezTo>
                  <a:cubicBezTo>
                    <a:pt x="27" y="68"/>
                    <a:pt x="27" y="68"/>
                    <a:pt x="28" y="68"/>
                  </a:cubicBezTo>
                  <a:cubicBezTo>
                    <a:pt x="29" y="67"/>
                    <a:pt x="29" y="65"/>
                    <a:pt x="30" y="64"/>
                  </a:cubicBezTo>
                  <a:cubicBezTo>
                    <a:pt x="30" y="64"/>
                    <a:pt x="30" y="64"/>
                    <a:pt x="30" y="64"/>
                  </a:cubicBezTo>
                  <a:cubicBezTo>
                    <a:pt x="30" y="64"/>
                    <a:pt x="29" y="64"/>
                    <a:pt x="29" y="64"/>
                  </a:cubicBezTo>
                  <a:cubicBezTo>
                    <a:pt x="29" y="63"/>
                    <a:pt x="30" y="63"/>
                    <a:pt x="29" y="62"/>
                  </a:cubicBezTo>
                  <a:cubicBezTo>
                    <a:pt x="29" y="63"/>
                    <a:pt x="29" y="63"/>
                    <a:pt x="28" y="63"/>
                  </a:cubicBezTo>
                  <a:cubicBezTo>
                    <a:pt x="29" y="62"/>
                    <a:pt x="29" y="61"/>
                    <a:pt x="29" y="60"/>
                  </a:cubicBezTo>
                  <a:cubicBezTo>
                    <a:pt x="29" y="60"/>
                    <a:pt x="29" y="60"/>
                    <a:pt x="29" y="60"/>
                  </a:cubicBezTo>
                  <a:cubicBezTo>
                    <a:pt x="29" y="59"/>
                    <a:pt x="29" y="58"/>
                    <a:pt x="30" y="57"/>
                  </a:cubicBezTo>
                  <a:cubicBezTo>
                    <a:pt x="30" y="58"/>
                    <a:pt x="30" y="58"/>
                    <a:pt x="30" y="58"/>
                  </a:cubicBezTo>
                  <a:cubicBezTo>
                    <a:pt x="30" y="59"/>
                    <a:pt x="30" y="59"/>
                    <a:pt x="30" y="59"/>
                  </a:cubicBezTo>
                  <a:cubicBezTo>
                    <a:pt x="30" y="59"/>
                    <a:pt x="30" y="59"/>
                    <a:pt x="30" y="59"/>
                  </a:cubicBezTo>
                  <a:cubicBezTo>
                    <a:pt x="31" y="58"/>
                    <a:pt x="32" y="57"/>
                    <a:pt x="32" y="56"/>
                  </a:cubicBezTo>
                  <a:cubicBezTo>
                    <a:pt x="34" y="54"/>
                    <a:pt x="35" y="52"/>
                    <a:pt x="37" y="52"/>
                  </a:cubicBezTo>
                  <a:cubicBezTo>
                    <a:pt x="37" y="53"/>
                    <a:pt x="36" y="53"/>
                    <a:pt x="36" y="54"/>
                  </a:cubicBezTo>
                  <a:cubicBezTo>
                    <a:pt x="37" y="54"/>
                    <a:pt x="38" y="53"/>
                    <a:pt x="38" y="52"/>
                  </a:cubicBezTo>
                  <a:cubicBezTo>
                    <a:pt x="38" y="52"/>
                    <a:pt x="38" y="52"/>
                    <a:pt x="38" y="52"/>
                  </a:cubicBezTo>
                  <a:cubicBezTo>
                    <a:pt x="37" y="50"/>
                    <a:pt x="39" y="50"/>
                    <a:pt x="39" y="48"/>
                  </a:cubicBezTo>
                  <a:cubicBezTo>
                    <a:pt x="39" y="48"/>
                    <a:pt x="38" y="49"/>
                    <a:pt x="38" y="48"/>
                  </a:cubicBezTo>
                  <a:cubicBezTo>
                    <a:pt x="38" y="48"/>
                    <a:pt x="38" y="48"/>
                    <a:pt x="38" y="48"/>
                  </a:cubicBezTo>
                  <a:cubicBezTo>
                    <a:pt x="38" y="48"/>
                    <a:pt x="39" y="46"/>
                    <a:pt x="40" y="46"/>
                  </a:cubicBezTo>
                  <a:cubicBezTo>
                    <a:pt x="40" y="46"/>
                    <a:pt x="40" y="46"/>
                    <a:pt x="40" y="45"/>
                  </a:cubicBezTo>
                  <a:cubicBezTo>
                    <a:pt x="41" y="45"/>
                    <a:pt x="41" y="44"/>
                    <a:pt x="41" y="44"/>
                  </a:cubicBezTo>
                  <a:cubicBezTo>
                    <a:pt x="42" y="44"/>
                    <a:pt x="42" y="44"/>
                    <a:pt x="42" y="43"/>
                  </a:cubicBezTo>
                  <a:cubicBezTo>
                    <a:pt x="42" y="43"/>
                    <a:pt x="42" y="43"/>
                    <a:pt x="42" y="43"/>
                  </a:cubicBezTo>
                  <a:cubicBezTo>
                    <a:pt x="41" y="44"/>
                    <a:pt x="41" y="44"/>
                    <a:pt x="40" y="45"/>
                  </a:cubicBezTo>
                  <a:cubicBezTo>
                    <a:pt x="39" y="45"/>
                    <a:pt x="39" y="46"/>
                    <a:pt x="39" y="46"/>
                  </a:cubicBezTo>
                  <a:cubicBezTo>
                    <a:pt x="37" y="46"/>
                    <a:pt x="37" y="47"/>
                    <a:pt x="37" y="48"/>
                  </a:cubicBezTo>
                  <a:cubicBezTo>
                    <a:pt x="37" y="49"/>
                    <a:pt x="38" y="48"/>
                    <a:pt x="38" y="49"/>
                  </a:cubicBezTo>
                  <a:cubicBezTo>
                    <a:pt x="37" y="49"/>
                    <a:pt x="37" y="49"/>
                    <a:pt x="37" y="49"/>
                  </a:cubicBezTo>
                  <a:cubicBezTo>
                    <a:pt x="37" y="49"/>
                    <a:pt x="37" y="49"/>
                    <a:pt x="37" y="49"/>
                  </a:cubicBezTo>
                  <a:cubicBezTo>
                    <a:pt x="37" y="49"/>
                    <a:pt x="37" y="49"/>
                    <a:pt x="36" y="49"/>
                  </a:cubicBezTo>
                  <a:cubicBezTo>
                    <a:pt x="36" y="50"/>
                    <a:pt x="36" y="51"/>
                    <a:pt x="36" y="51"/>
                  </a:cubicBezTo>
                  <a:cubicBezTo>
                    <a:pt x="35" y="51"/>
                    <a:pt x="36" y="50"/>
                    <a:pt x="35" y="50"/>
                  </a:cubicBezTo>
                  <a:cubicBezTo>
                    <a:pt x="33" y="51"/>
                    <a:pt x="32" y="54"/>
                    <a:pt x="30" y="55"/>
                  </a:cubicBezTo>
                  <a:cubicBezTo>
                    <a:pt x="30" y="56"/>
                    <a:pt x="30" y="56"/>
                    <a:pt x="30" y="56"/>
                  </a:cubicBezTo>
                  <a:cubicBezTo>
                    <a:pt x="29" y="55"/>
                    <a:pt x="31" y="54"/>
                    <a:pt x="31" y="53"/>
                  </a:cubicBezTo>
                  <a:cubicBezTo>
                    <a:pt x="31" y="53"/>
                    <a:pt x="31" y="53"/>
                    <a:pt x="31" y="53"/>
                  </a:cubicBezTo>
                  <a:cubicBezTo>
                    <a:pt x="31" y="53"/>
                    <a:pt x="31" y="52"/>
                    <a:pt x="31" y="52"/>
                  </a:cubicBezTo>
                  <a:cubicBezTo>
                    <a:pt x="31" y="53"/>
                    <a:pt x="30" y="53"/>
                    <a:pt x="30" y="53"/>
                  </a:cubicBezTo>
                  <a:cubicBezTo>
                    <a:pt x="30" y="53"/>
                    <a:pt x="30" y="53"/>
                    <a:pt x="30" y="53"/>
                  </a:cubicBezTo>
                  <a:cubicBezTo>
                    <a:pt x="29" y="54"/>
                    <a:pt x="28" y="56"/>
                    <a:pt x="27" y="56"/>
                  </a:cubicBezTo>
                  <a:cubicBezTo>
                    <a:pt x="27" y="57"/>
                    <a:pt x="27" y="57"/>
                    <a:pt x="26" y="58"/>
                  </a:cubicBezTo>
                  <a:cubicBezTo>
                    <a:pt x="27" y="59"/>
                    <a:pt x="25" y="60"/>
                    <a:pt x="25" y="61"/>
                  </a:cubicBezTo>
                  <a:cubicBezTo>
                    <a:pt x="25" y="61"/>
                    <a:pt x="26" y="61"/>
                    <a:pt x="26" y="61"/>
                  </a:cubicBezTo>
                  <a:cubicBezTo>
                    <a:pt x="26" y="63"/>
                    <a:pt x="24" y="63"/>
                    <a:pt x="25" y="65"/>
                  </a:cubicBezTo>
                  <a:cubicBezTo>
                    <a:pt x="25" y="65"/>
                    <a:pt x="24" y="65"/>
                    <a:pt x="24" y="65"/>
                  </a:cubicBezTo>
                  <a:cubicBezTo>
                    <a:pt x="24" y="65"/>
                    <a:pt x="24" y="65"/>
                    <a:pt x="24" y="64"/>
                  </a:cubicBezTo>
                  <a:cubicBezTo>
                    <a:pt x="24" y="64"/>
                    <a:pt x="23" y="64"/>
                    <a:pt x="23" y="65"/>
                  </a:cubicBezTo>
                  <a:cubicBezTo>
                    <a:pt x="23" y="65"/>
                    <a:pt x="24" y="65"/>
                    <a:pt x="24" y="65"/>
                  </a:cubicBezTo>
                  <a:cubicBezTo>
                    <a:pt x="24" y="66"/>
                    <a:pt x="23" y="66"/>
                    <a:pt x="23" y="66"/>
                  </a:cubicBezTo>
                  <a:cubicBezTo>
                    <a:pt x="22" y="66"/>
                    <a:pt x="23" y="67"/>
                    <a:pt x="22" y="67"/>
                  </a:cubicBezTo>
                  <a:cubicBezTo>
                    <a:pt x="22" y="67"/>
                    <a:pt x="22" y="67"/>
                    <a:pt x="22" y="67"/>
                  </a:cubicBezTo>
                  <a:cubicBezTo>
                    <a:pt x="22" y="68"/>
                    <a:pt x="22" y="68"/>
                    <a:pt x="23" y="68"/>
                  </a:cubicBezTo>
                  <a:cubicBezTo>
                    <a:pt x="23" y="68"/>
                    <a:pt x="23" y="68"/>
                    <a:pt x="23" y="67"/>
                  </a:cubicBezTo>
                  <a:cubicBezTo>
                    <a:pt x="23" y="68"/>
                    <a:pt x="23" y="69"/>
                    <a:pt x="23" y="69"/>
                  </a:cubicBezTo>
                  <a:cubicBezTo>
                    <a:pt x="22" y="69"/>
                    <a:pt x="23" y="69"/>
                    <a:pt x="23" y="68"/>
                  </a:cubicBezTo>
                  <a:cubicBezTo>
                    <a:pt x="22" y="68"/>
                    <a:pt x="22" y="68"/>
                    <a:pt x="22" y="68"/>
                  </a:cubicBezTo>
                  <a:cubicBezTo>
                    <a:pt x="22" y="71"/>
                    <a:pt x="21" y="74"/>
                    <a:pt x="21" y="77"/>
                  </a:cubicBezTo>
                  <a:cubicBezTo>
                    <a:pt x="21" y="77"/>
                    <a:pt x="21" y="77"/>
                    <a:pt x="20" y="77"/>
                  </a:cubicBezTo>
                  <a:cubicBezTo>
                    <a:pt x="20" y="77"/>
                    <a:pt x="20" y="77"/>
                    <a:pt x="20" y="77"/>
                  </a:cubicBezTo>
                  <a:cubicBezTo>
                    <a:pt x="20" y="77"/>
                    <a:pt x="20" y="77"/>
                    <a:pt x="19" y="76"/>
                  </a:cubicBezTo>
                  <a:cubicBezTo>
                    <a:pt x="19" y="78"/>
                    <a:pt x="19" y="80"/>
                    <a:pt x="19" y="82"/>
                  </a:cubicBezTo>
                  <a:cubicBezTo>
                    <a:pt x="19" y="82"/>
                    <a:pt x="19" y="81"/>
                    <a:pt x="19" y="81"/>
                  </a:cubicBezTo>
                  <a:cubicBezTo>
                    <a:pt x="20" y="83"/>
                    <a:pt x="20" y="84"/>
                    <a:pt x="20" y="86"/>
                  </a:cubicBezTo>
                  <a:cubicBezTo>
                    <a:pt x="20" y="86"/>
                    <a:pt x="20" y="86"/>
                    <a:pt x="20" y="86"/>
                  </a:cubicBezTo>
                  <a:cubicBezTo>
                    <a:pt x="20" y="87"/>
                    <a:pt x="20" y="87"/>
                    <a:pt x="20" y="87"/>
                  </a:cubicBezTo>
                  <a:cubicBezTo>
                    <a:pt x="20" y="87"/>
                    <a:pt x="21" y="88"/>
                    <a:pt x="21" y="89"/>
                  </a:cubicBezTo>
                  <a:cubicBezTo>
                    <a:pt x="21" y="89"/>
                    <a:pt x="20" y="89"/>
                    <a:pt x="20" y="90"/>
                  </a:cubicBezTo>
                  <a:cubicBezTo>
                    <a:pt x="20" y="90"/>
                    <a:pt x="21" y="90"/>
                    <a:pt x="21" y="90"/>
                  </a:cubicBezTo>
                  <a:cubicBezTo>
                    <a:pt x="20" y="91"/>
                    <a:pt x="20" y="91"/>
                    <a:pt x="19" y="91"/>
                  </a:cubicBezTo>
                  <a:cubicBezTo>
                    <a:pt x="20" y="92"/>
                    <a:pt x="20" y="94"/>
                    <a:pt x="21" y="96"/>
                  </a:cubicBezTo>
                  <a:cubicBezTo>
                    <a:pt x="21" y="96"/>
                    <a:pt x="21" y="95"/>
                    <a:pt x="21" y="96"/>
                  </a:cubicBezTo>
                  <a:cubicBezTo>
                    <a:pt x="21" y="96"/>
                    <a:pt x="21" y="96"/>
                    <a:pt x="21" y="96"/>
                  </a:cubicBezTo>
                  <a:cubicBezTo>
                    <a:pt x="21" y="97"/>
                    <a:pt x="22" y="98"/>
                    <a:pt x="22" y="98"/>
                  </a:cubicBezTo>
                  <a:cubicBezTo>
                    <a:pt x="22" y="99"/>
                    <a:pt x="22" y="99"/>
                    <a:pt x="22" y="99"/>
                  </a:cubicBezTo>
                  <a:cubicBezTo>
                    <a:pt x="22" y="99"/>
                    <a:pt x="22" y="99"/>
                    <a:pt x="22" y="99"/>
                  </a:cubicBezTo>
                  <a:cubicBezTo>
                    <a:pt x="22" y="100"/>
                    <a:pt x="22" y="101"/>
                    <a:pt x="23" y="101"/>
                  </a:cubicBezTo>
                  <a:cubicBezTo>
                    <a:pt x="23" y="101"/>
                    <a:pt x="23" y="102"/>
                    <a:pt x="23" y="102"/>
                  </a:cubicBezTo>
                  <a:cubicBezTo>
                    <a:pt x="23" y="103"/>
                    <a:pt x="23" y="103"/>
                    <a:pt x="24" y="103"/>
                  </a:cubicBezTo>
                  <a:cubicBezTo>
                    <a:pt x="24" y="104"/>
                    <a:pt x="24" y="105"/>
                    <a:pt x="24" y="105"/>
                  </a:cubicBezTo>
                  <a:cubicBezTo>
                    <a:pt x="24" y="106"/>
                    <a:pt x="25" y="107"/>
                    <a:pt x="25" y="107"/>
                  </a:cubicBezTo>
                  <a:cubicBezTo>
                    <a:pt x="25" y="107"/>
                    <a:pt x="25" y="107"/>
                    <a:pt x="25" y="108"/>
                  </a:cubicBezTo>
                  <a:cubicBezTo>
                    <a:pt x="25" y="108"/>
                    <a:pt x="25" y="108"/>
                    <a:pt x="25" y="109"/>
                  </a:cubicBezTo>
                  <a:cubicBezTo>
                    <a:pt x="27" y="109"/>
                    <a:pt x="26" y="111"/>
                    <a:pt x="28" y="112"/>
                  </a:cubicBezTo>
                  <a:cubicBezTo>
                    <a:pt x="28" y="112"/>
                    <a:pt x="28" y="112"/>
                    <a:pt x="29" y="113"/>
                  </a:cubicBezTo>
                  <a:cubicBezTo>
                    <a:pt x="29" y="113"/>
                    <a:pt x="28" y="113"/>
                    <a:pt x="28" y="113"/>
                  </a:cubicBezTo>
                  <a:cubicBezTo>
                    <a:pt x="28" y="113"/>
                    <a:pt x="29" y="113"/>
                    <a:pt x="29" y="113"/>
                  </a:cubicBezTo>
                  <a:cubicBezTo>
                    <a:pt x="29" y="114"/>
                    <a:pt x="29" y="114"/>
                    <a:pt x="29" y="115"/>
                  </a:cubicBezTo>
                  <a:cubicBezTo>
                    <a:pt x="30" y="115"/>
                    <a:pt x="31" y="116"/>
                    <a:pt x="31" y="117"/>
                  </a:cubicBezTo>
                  <a:cubicBezTo>
                    <a:pt x="32" y="118"/>
                    <a:pt x="33" y="119"/>
                    <a:pt x="34" y="120"/>
                  </a:cubicBezTo>
                  <a:cubicBezTo>
                    <a:pt x="34" y="120"/>
                    <a:pt x="34" y="120"/>
                    <a:pt x="34" y="120"/>
                  </a:cubicBezTo>
                  <a:cubicBezTo>
                    <a:pt x="35" y="121"/>
                    <a:pt x="35" y="122"/>
                    <a:pt x="36" y="122"/>
                  </a:cubicBezTo>
                  <a:cubicBezTo>
                    <a:pt x="37" y="124"/>
                    <a:pt x="39" y="125"/>
                    <a:pt x="40" y="126"/>
                  </a:cubicBezTo>
                  <a:cubicBezTo>
                    <a:pt x="40" y="126"/>
                    <a:pt x="40" y="126"/>
                    <a:pt x="40" y="126"/>
                  </a:cubicBezTo>
                  <a:cubicBezTo>
                    <a:pt x="40" y="126"/>
                    <a:pt x="40" y="127"/>
                    <a:pt x="41" y="127"/>
                  </a:cubicBezTo>
                  <a:cubicBezTo>
                    <a:pt x="42" y="127"/>
                    <a:pt x="43" y="128"/>
                    <a:pt x="44" y="129"/>
                  </a:cubicBezTo>
                  <a:cubicBezTo>
                    <a:pt x="45" y="129"/>
                    <a:pt x="46" y="130"/>
                    <a:pt x="47" y="131"/>
                  </a:cubicBezTo>
                  <a:cubicBezTo>
                    <a:pt x="46" y="131"/>
                    <a:pt x="46" y="131"/>
                    <a:pt x="45" y="131"/>
                  </a:cubicBezTo>
                  <a:cubicBezTo>
                    <a:pt x="45" y="132"/>
                    <a:pt x="45" y="132"/>
                    <a:pt x="46" y="132"/>
                  </a:cubicBezTo>
                  <a:cubicBezTo>
                    <a:pt x="45" y="132"/>
                    <a:pt x="45" y="132"/>
                    <a:pt x="45" y="132"/>
                  </a:cubicBezTo>
                  <a:cubicBezTo>
                    <a:pt x="46" y="133"/>
                    <a:pt x="47" y="133"/>
                    <a:pt x="47" y="134"/>
                  </a:cubicBezTo>
                  <a:cubicBezTo>
                    <a:pt x="48" y="133"/>
                    <a:pt x="48" y="134"/>
                    <a:pt x="49" y="134"/>
                  </a:cubicBezTo>
                  <a:cubicBezTo>
                    <a:pt x="49" y="134"/>
                    <a:pt x="49" y="134"/>
                    <a:pt x="50" y="134"/>
                  </a:cubicBezTo>
                  <a:cubicBezTo>
                    <a:pt x="51" y="135"/>
                    <a:pt x="52" y="135"/>
                    <a:pt x="53" y="136"/>
                  </a:cubicBezTo>
                  <a:cubicBezTo>
                    <a:pt x="55" y="136"/>
                    <a:pt x="56" y="136"/>
                    <a:pt x="56" y="136"/>
                  </a:cubicBezTo>
                  <a:cubicBezTo>
                    <a:pt x="58" y="136"/>
                    <a:pt x="58" y="137"/>
                    <a:pt x="59" y="137"/>
                  </a:cubicBezTo>
                  <a:cubicBezTo>
                    <a:pt x="59" y="137"/>
                    <a:pt x="59" y="137"/>
                    <a:pt x="59" y="137"/>
                  </a:cubicBezTo>
                  <a:cubicBezTo>
                    <a:pt x="61" y="138"/>
                    <a:pt x="63" y="138"/>
                    <a:pt x="65" y="138"/>
                  </a:cubicBezTo>
                  <a:cubicBezTo>
                    <a:pt x="63" y="137"/>
                    <a:pt x="61" y="137"/>
                    <a:pt x="61" y="136"/>
                  </a:cubicBezTo>
                  <a:cubicBezTo>
                    <a:pt x="61" y="136"/>
                    <a:pt x="61" y="136"/>
                    <a:pt x="61" y="136"/>
                  </a:cubicBezTo>
                  <a:cubicBezTo>
                    <a:pt x="61" y="136"/>
                    <a:pt x="61" y="136"/>
                    <a:pt x="61" y="136"/>
                  </a:cubicBezTo>
                  <a:cubicBezTo>
                    <a:pt x="60" y="137"/>
                    <a:pt x="60" y="136"/>
                    <a:pt x="59" y="136"/>
                  </a:cubicBezTo>
                  <a:cubicBezTo>
                    <a:pt x="58" y="136"/>
                    <a:pt x="58" y="136"/>
                    <a:pt x="58" y="136"/>
                  </a:cubicBezTo>
                  <a:cubicBezTo>
                    <a:pt x="57" y="136"/>
                    <a:pt x="56" y="135"/>
                    <a:pt x="55" y="135"/>
                  </a:cubicBezTo>
                  <a:cubicBezTo>
                    <a:pt x="53" y="133"/>
                    <a:pt x="51" y="133"/>
                    <a:pt x="48" y="131"/>
                  </a:cubicBezTo>
                  <a:cubicBezTo>
                    <a:pt x="48" y="131"/>
                    <a:pt x="48" y="131"/>
                    <a:pt x="49" y="130"/>
                  </a:cubicBezTo>
                  <a:cubicBezTo>
                    <a:pt x="49" y="131"/>
                    <a:pt x="50" y="131"/>
                    <a:pt x="50" y="131"/>
                  </a:cubicBezTo>
                  <a:cubicBezTo>
                    <a:pt x="50" y="131"/>
                    <a:pt x="50" y="131"/>
                    <a:pt x="50" y="132"/>
                  </a:cubicBezTo>
                  <a:cubicBezTo>
                    <a:pt x="51" y="132"/>
                    <a:pt x="52" y="133"/>
                    <a:pt x="53" y="132"/>
                  </a:cubicBezTo>
                  <a:cubicBezTo>
                    <a:pt x="53" y="132"/>
                    <a:pt x="52" y="133"/>
                    <a:pt x="52" y="132"/>
                  </a:cubicBezTo>
                  <a:cubicBezTo>
                    <a:pt x="53" y="132"/>
                    <a:pt x="52" y="132"/>
                    <a:pt x="52" y="132"/>
                  </a:cubicBezTo>
                  <a:cubicBezTo>
                    <a:pt x="52" y="131"/>
                    <a:pt x="51" y="130"/>
                    <a:pt x="50" y="130"/>
                  </a:cubicBezTo>
                  <a:cubicBezTo>
                    <a:pt x="50" y="131"/>
                    <a:pt x="49" y="130"/>
                    <a:pt x="48" y="130"/>
                  </a:cubicBezTo>
                  <a:cubicBezTo>
                    <a:pt x="49" y="129"/>
                    <a:pt x="47" y="128"/>
                    <a:pt x="47" y="127"/>
                  </a:cubicBezTo>
                  <a:cubicBezTo>
                    <a:pt x="46" y="127"/>
                    <a:pt x="45" y="127"/>
                    <a:pt x="45" y="126"/>
                  </a:cubicBezTo>
                  <a:cubicBezTo>
                    <a:pt x="43" y="125"/>
                    <a:pt x="41" y="124"/>
                    <a:pt x="41" y="122"/>
                  </a:cubicBezTo>
                  <a:cubicBezTo>
                    <a:pt x="41" y="122"/>
                    <a:pt x="40" y="122"/>
                    <a:pt x="40" y="122"/>
                  </a:cubicBezTo>
                  <a:cubicBezTo>
                    <a:pt x="41" y="122"/>
                    <a:pt x="41" y="122"/>
                    <a:pt x="42" y="122"/>
                  </a:cubicBezTo>
                  <a:cubicBezTo>
                    <a:pt x="42" y="123"/>
                    <a:pt x="42" y="123"/>
                    <a:pt x="43" y="123"/>
                  </a:cubicBezTo>
                  <a:cubicBezTo>
                    <a:pt x="43" y="123"/>
                    <a:pt x="43" y="123"/>
                    <a:pt x="43" y="123"/>
                  </a:cubicBezTo>
                  <a:cubicBezTo>
                    <a:pt x="44" y="124"/>
                    <a:pt x="46" y="125"/>
                    <a:pt x="47" y="127"/>
                  </a:cubicBezTo>
                  <a:cubicBezTo>
                    <a:pt x="48" y="127"/>
                    <a:pt x="49" y="128"/>
                    <a:pt x="50" y="128"/>
                  </a:cubicBezTo>
                  <a:cubicBezTo>
                    <a:pt x="49" y="127"/>
                    <a:pt x="47" y="126"/>
                    <a:pt x="46" y="125"/>
                  </a:cubicBezTo>
                  <a:cubicBezTo>
                    <a:pt x="46" y="125"/>
                    <a:pt x="46" y="124"/>
                    <a:pt x="45" y="124"/>
                  </a:cubicBezTo>
                  <a:cubicBezTo>
                    <a:pt x="44" y="122"/>
                    <a:pt x="42" y="121"/>
                    <a:pt x="41" y="121"/>
                  </a:cubicBezTo>
                  <a:cubicBezTo>
                    <a:pt x="41" y="121"/>
                    <a:pt x="41" y="121"/>
                    <a:pt x="41" y="121"/>
                  </a:cubicBezTo>
                  <a:cubicBezTo>
                    <a:pt x="41" y="121"/>
                    <a:pt x="40" y="121"/>
                    <a:pt x="40" y="121"/>
                  </a:cubicBezTo>
                  <a:cubicBezTo>
                    <a:pt x="40" y="121"/>
                    <a:pt x="40" y="121"/>
                    <a:pt x="40" y="121"/>
                  </a:cubicBezTo>
                  <a:cubicBezTo>
                    <a:pt x="39" y="121"/>
                    <a:pt x="39" y="121"/>
                    <a:pt x="39" y="120"/>
                  </a:cubicBezTo>
                  <a:cubicBezTo>
                    <a:pt x="40" y="120"/>
                    <a:pt x="40" y="120"/>
                    <a:pt x="40" y="120"/>
                  </a:cubicBezTo>
                  <a:cubicBezTo>
                    <a:pt x="40" y="119"/>
                    <a:pt x="39" y="119"/>
                    <a:pt x="39" y="119"/>
                  </a:cubicBezTo>
                  <a:cubicBezTo>
                    <a:pt x="37" y="119"/>
                    <a:pt x="36" y="117"/>
                    <a:pt x="35" y="116"/>
                  </a:cubicBezTo>
                  <a:cubicBezTo>
                    <a:pt x="34" y="116"/>
                    <a:pt x="34" y="115"/>
                    <a:pt x="34" y="115"/>
                  </a:cubicBezTo>
                  <a:cubicBezTo>
                    <a:pt x="32" y="115"/>
                    <a:pt x="32" y="112"/>
                    <a:pt x="31" y="111"/>
                  </a:cubicBezTo>
                  <a:cubicBezTo>
                    <a:pt x="31" y="110"/>
                    <a:pt x="30" y="109"/>
                    <a:pt x="29" y="108"/>
                  </a:cubicBezTo>
                  <a:cubicBezTo>
                    <a:pt x="29" y="108"/>
                    <a:pt x="29" y="108"/>
                    <a:pt x="29" y="108"/>
                  </a:cubicBezTo>
                  <a:cubicBezTo>
                    <a:pt x="29" y="108"/>
                    <a:pt x="29" y="108"/>
                    <a:pt x="29" y="108"/>
                  </a:cubicBezTo>
                  <a:cubicBezTo>
                    <a:pt x="29" y="108"/>
                    <a:pt x="29" y="108"/>
                    <a:pt x="29" y="107"/>
                  </a:cubicBezTo>
                  <a:cubicBezTo>
                    <a:pt x="29" y="107"/>
                    <a:pt x="29" y="108"/>
                    <a:pt x="29" y="107"/>
                  </a:cubicBezTo>
                  <a:cubicBezTo>
                    <a:pt x="29" y="107"/>
                    <a:pt x="29" y="107"/>
                    <a:pt x="28" y="107"/>
                  </a:cubicBezTo>
                  <a:cubicBezTo>
                    <a:pt x="29" y="107"/>
                    <a:pt x="29" y="107"/>
                    <a:pt x="29" y="106"/>
                  </a:cubicBezTo>
                  <a:cubicBezTo>
                    <a:pt x="27" y="105"/>
                    <a:pt x="27" y="103"/>
                    <a:pt x="26" y="101"/>
                  </a:cubicBezTo>
                  <a:cubicBezTo>
                    <a:pt x="26" y="101"/>
                    <a:pt x="26" y="101"/>
                    <a:pt x="26" y="101"/>
                  </a:cubicBezTo>
                  <a:cubicBezTo>
                    <a:pt x="26" y="101"/>
                    <a:pt x="26" y="102"/>
                    <a:pt x="26" y="102"/>
                  </a:cubicBezTo>
                  <a:cubicBezTo>
                    <a:pt x="25" y="102"/>
                    <a:pt x="24" y="100"/>
                    <a:pt x="24" y="99"/>
                  </a:cubicBezTo>
                  <a:cubicBezTo>
                    <a:pt x="23" y="99"/>
                    <a:pt x="23" y="99"/>
                    <a:pt x="23" y="98"/>
                  </a:cubicBezTo>
                  <a:cubicBezTo>
                    <a:pt x="23" y="98"/>
                    <a:pt x="23" y="98"/>
                    <a:pt x="24" y="98"/>
                  </a:cubicBezTo>
                  <a:cubicBezTo>
                    <a:pt x="24" y="98"/>
                    <a:pt x="24" y="98"/>
                    <a:pt x="24" y="98"/>
                  </a:cubicBezTo>
                  <a:cubicBezTo>
                    <a:pt x="24" y="98"/>
                    <a:pt x="24" y="98"/>
                    <a:pt x="25" y="98"/>
                  </a:cubicBezTo>
                  <a:cubicBezTo>
                    <a:pt x="25" y="98"/>
                    <a:pt x="25" y="99"/>
                    <a:pt x="25" y="100"/>
                  </a:cubicBezTo>
                  <a:cubicBezTo>
                    <a:pt x="25" y="100"/>
                    <a:pt x="26" y="100"/>
                    <a:pt x="26" y="100"/>
                  </a:cubicBezTo>
                  <a:cubicBezTo>
                    <a:pt x="26" y="98"/>
                    <a:pt x="26" y="98"/>
                    <a:pt x="26" y="97"/>
                  </a:cubicBezTo>
                  <a:cubicBezTo>
                    <a:pt x="26" y="97"/>
                    <a:pt x="25" y="96"/>
                    <a:pt x="26" y="96"/>
                  </a:cubicBezTo>
                  <a:cubicBezTo>
                    <a:pt x="26" y="96"/>
                    <a:pt x="26" y="96"/>
                    <a:pt x="27" y="96"/>
                  </a:cubicBezTo>
                  <a:cubicBezTo>
                    <a:pt x="28" y="94"/>
                    <a:pt x="26" y="92"/>
                    <a:pt x="26" y="90"/>
                  </a:cubicBezTo>
                  <a:cubicBezTo>
                    <a:pt x="26" y="90"/>
                    <a:pt x="26" y="90"/>
                    <a:pt x="25" y="91"/>
                  </a:cubicBezTo>
                  <a:cubicBezTo>
                    <a:pt x="25" y="89"/>
                    <a:pt x="24" y="88"/>
                    <a:pt x="25" y="87"/>
                  </a:cubicBezTo>
                  <a:cubicBezTo>
                    <a:pt x="26" y="87"/>
                    <a:pt x="26" y="88"/>
                    <a:pt x="26" y="89"/>
                  </a:cubicBezTo>
                  <a:cubicBezTo>
                    <a:pt x="26" y="89"/>
                    <a:pt x="26" y="89"/>
                    <a:pt x="26" y="89"/>
                  </a:cubicBezTo>
                  <a:cubicBezTo>
                    <a:pt x="26" y="89"/>
                    <a:pt x="27" y="90"/>
                    <a:pt x="26" y="91"/>
                  </a:cubicBezTo>
                  <a:cubicBezTo>
                    <a:pt x="27" y="92"/>
                    <a:pt x="27" y="93"/>
                    <a:pt x="27" y="95"/>
                  </a:cubicBezTo>
                  <a:cubicBezTo>
                    <a:pt x="28" y="96"/>
                    <a:pt x="28" y="97"/>
                    <a:pt x="28" y="98"/>
                  </a:cubicBezTo>
                  <a:cubicBezTo>
                    <a:pt x="29" y="98"/>
                    <a:pt x="29" y="98"/>
                    <a:pt x="29" y="97"/>
                  </a:cubicBezTo>
                  <a:cubicBezTo>
                    <a:pt x="29" y="97"/>
                    <a:pt x="29" y="96"/>
                    <a:pt x="29" y="95"/>
                  </a:cubicBezTo>
                  <a:cubicBezTo>
                    <a:pt x="29" y="95"/>
                    <a:pt x="29" y="96"/>
                    <a:pt x="30" y="96"/>
                  </a:cubicBezTo>
                  <a:cubicBezTo>
                    <a:pt x="29" y="96"/>
                    <a:pt x="29" y="96"/>
                    <a:pt x="29" y="95"/>
                  </a:cubicBezTo>
                  <a:cubicBezTo>
                    <a:pt x="30" y="95"/>
                    <a:pt x="31" y="97"/>
                    <a:pt x="31" y="98"/>
                  </a:cubicBezTo>
                  <a:cubicBezTo>
                    <a:pt x="30" y="98"/>
                    <a:pt x="30" y="97"/>
                    <a:pt x="30" y="97"/>
                  </a:cubicBezTo>
                  <a:cubicBezTo>
                    <a:pt x="30" y="98"/>
                    <a:pt x="30" y="98"/>
                    <a:pt x="30" y="98"/>
                  </a:cubicBezTo>
                  <a:cubicBezTo>
                    <a:pt x="30" y="99"/>
                    <a:pt x="30" y="99"/>
                    <a:pt x="30" y="99"/>
                  </a:cubicBezTo>
                  <a:cubicBezTo>
                    <a:pt x="29" y="98"/>
                    <a:pt x="29" y="98"/>
                    <a:pt x="29" y="98"/>
                  </a:cubicBezTo>
                  <a:cubicBezTo>
                    <a:pt x="29" y="99"/>
                    <a:pt x="29" y="101"/>
                    <a:pt x="29" y="101"/>
                  </a:cubicBezTo>
                  <a:cubicBezTo>
                    <a:pt x="30" y="101"/>
                    <a:pt x="30" y="101"/>
                    <a:pt x="30" y="101"/>
                  </a:cubicBezTo>
                  <a:cubicBezTo>
                    <a:pt x="30" y="101"/>
                    <a:pt x="30" y="101"/>
                    <a:pt x="30" y="101"/>
                  </a:cubicBezTo>
                  <a:cubicBezTo>
                    <a:pt x="30" y="102"/>
                    <a:pt x="30" y="102"/>
                    <a:pt x="30" y="102"/>
                  </a:cubicBezTo>
                  <a:cubicBezTo>
                    <a:pt x="30" y="102"/>
                    <a:pt x="31" y="103"/>
                    <a:pt x="31" y="103"/>
                  </a:cubicBezTo>
                  <a:cubicBezTo>
                    <a:pt x="31" y="101"/>
                    <a:pt x="30" y="100"/>
                    <a:pt x="31" y="99"/>
                  </a:cubicBezTo>
                  <a:cubicBezTo>
                    <a:pt x="31" y="100"/>
                    <a:pt x="31" y="101"/>
                    <a:pt x="32" y="102"/>
                  </a:cubicBezTo>
                  <a:cubicBezTo>
                    <a:pt x="33" y="101"/>
                    <a:pt x="31" y="99"/>
                    <a:pt x="32" y="99"/>
                  </a:cubicBezTo>
                  <a:cubicBezTo>
                    <a:pt x="32" y="99"/>
                    <a:pt x="33" y="100"/>
                    <a:pt x="33" y="101"/>
                  </a:cubicBezTo>
                  <a:cubicBezTo>
                    <a:pt x="33" y="101"/>
                    <a:pt x="33" y="101"/>
                    <a:pt x="32" y="101"/>
                  </a:cubicBezTo>
                  <a:cubicBezTo>
                    <a:pt x="32" y="101"/>
                    <a:pt x="33" y="102"/>
                    <a:pt x="33" y="102"/>
                  </a:cubicBezTo>
                  <a:cubicBezTo>
                    <a:pt x="32" y="102"/>
                    <a:pt x="32" y="103"/>
                    <a:pt x="32" y="103"/>
                  </a:cubicBezTo>
                  <a:cubicBezTo>
                    <a:pt x="33" y="103"/>
                    <a:pt x="33" y="103"/>
                    <a:pt x="34" y="104"/>
                  </a:cubicBezTo>
                  <a:cubicBezTo>
                    <a:pt x="33" y="104"/>
                    <a:pt x="33" y="104"/>
                    <a:pt x="33" y="103"/>
                  </a:cubicBezTo>
                  <a:cubicBezTo>
                    <a:pt x="33" y="104"/>
                    <a:pt x="33" y="104"/>
                    <a:pt x="33" y="104"/>
                  </a:cubicBezTo>
                  <a:cubicBezTo>
                    <a:pt x="34" y="105"/>
                    <a:pt x="35" y="107"/>
                    <a:pt x="36" y="108"/>
                  </a:cubicBezTo>
                  <a:cubicBezTo>
                    <a:pt x="36" y="108"/>
                    <a:pt x="36" y="107"/>
                    <a:pt x="36" y="107"/>
                  </a:cubicBezTo>
                  <a:cubicBezTo>
                    <a:pt x="37" y="108"/>
                    <a:pt x="37" y="108"/>
                    <a:pt x="37" y="109"/>
                  </a:cubicBezTo>
                  <a:cubicBezTo>
                    <a:pt x="37" y="109"/>
                    <a:pt x="37" y="110"/>
                    <a:pt x="38" y="110"/>
                  </a:cubicBezTo>
                  <a:cubicBezTo>
                    <a:pt x="37" y="110"/>
                    <a:pt x="37" y="110"/>
                    <a:pt x="37" y="110"/>
                  </a:cubicBezTo>
                  <a:cubicBezTo>
                    <a:pt x="38" y="111"/>
                    <a:pt x="40" y="113"/>
                    <a:pt x="38" y="114"/>
                  </a:cubicBezTo>
                  <a:cubicBezTo>
                    <a:pt x="38" y="113"/>
                    <a:pt x="37" y="112"/>
                    <a:pt x="37" y="111"/>
                  </a:cubicBezTo>
                  <a:cubicBezTo>
                    <a:pt x="37" y="111"/>
                    <a:pt x="37" y="111"/>
                    <a:pt x="37" y="110"/>
                  </a:cubicBezTo>
                  <a:cubicBezTo>
                    <a:pt x="37" y="110"/>
                    <a:pt x="36" y="110"/>
                    <a:pt x="36" y="110"/>
                  </a:cubicBezTo>
                  <a:cubicBezTo>
                    <a:pt x="36" y="109"/>
                    <a:pt x="35" y="109"/>
                    <a:pt x="35" y="108"/>
                  </a:cubicBezTo>
                  <a:cubicBezTo>
                    <a:pt x="33" y="108"/>
                    <a:pt x="32" y="106"/>
                    <a:pt x="31" y="106"/>
                  </a:cubicBezTo>
                  <a:cubicBezTo>
                    <a:pt x="31" y="106"/>
                    <a:pt x="32" y="107"/>
                    <a:pt x="32" y="107"/>
                  </a:cubicBezTo>
                  <a:cubicBezTo>
                    <a:pt x="32" y="108"/>
                    <a:pt x="32" y="108"/>
                    <a:pt x="33" y="109"/>
                  </a:cubicBezTo>
                  <a:cubicBezTo>
                    <a:pt x="32" y="109"/>
                    <a:pt x="33" y="110"/>
                    <a:pt x="33" y="110"/>
                  </a:cubicBezTo>
                  <a:cubicBezTo>
                    <a:pt x="33" y="110"/>
                    <a:pt x="33" y="110"/>
                    <a:pt x="34" y="110"/>
                  </a:cubicBezTo>
                  <a:cubicBezTo>
                    <a:pt x="34" y="110"/>
                    <a:pt x="34" y="110"/>
                    <a:pt x="34" y="111"/>
                  </a:cubicBezTo>
                  <a:cubicBezTo>
                    <a:pt x="34" y="110"/>
                    <a:pt x="34" y="111"/>
                    <a:pt x="35" y="111"/>
                  </a:cubicBezTo>
                  <a:cubicBezTo>
                    <a:pt x="35" y="111"/>
                    <a:pt x="35" y="112"/>
                    <a:pt x="35" y="112"/>
                  </a:cubicBezTo>
                  <a:cubicBezTo>
                    <a:pt x="35" y="112"/>
                    <a:pt x="36" y="112"/>
                    <a:pt x="36" y="112"/>
                  </a:cubicBezTo>
                  <a:cubicBezTo>
                    <a:pt x="37" y="112"/>
                    <a:pt x="37" y="113"/>
                    <a:pt x="36" y="113"/>
                  </a:cubicBezTo>
                  <a:cubicBezTo>
                    <a:pt x="37" y="113"/>
                    <a:pt x="37" y="113"/>
                    <a:pt x="37" y="114"/>
                  </a:cubicBezTo>
                  <a:cubicBezTo>
                    <a:pt x="37" y="114"/>
                    <a:pt x="37" y="114"/>
                    <a:pt x="36" y="114"/>
                  </a:cubicBezTo>
                  <a:cubicBezTo>
                    <a:pt x="37" y="114"/>
                    <a:pt x="37" y="115"/>
                    <a:pt x="37" y="115"/>
                  </a:cubicBezTo>
                  <a:cubicBezTo>
                    <a:pt x="38" y="116"/>
                    <a:pt x="39" y="116"/>
                    <a:pt x="39" y="117"/>
                  </a:cubicBezTo>
                  <a:cubicBezTo>
                    <a:pt x="39" y="117"/>
                    <a:pt x="39" y="118"/>
                    <a:pt x="39" y="118"/>
                  </a:cubicBezTo>
                  <a:cubicBezTo>
                    <a:pt x="39" y="118"/>
                    <a:pt x="40" y="118"/>
                    <a:pt x="40" y="119"/>
                  </a:cubicBezTo>
                  <a:cubicBezTo>
                    <a:pt x="40" y="119"/>
                    <a:pt x="41" y="119"/>
                    <a:pt x="41" y="119"/>
                  </a:cubicBezTo>
                  <a:cubicBezTo>
                    <a:pt x="41" y="119"/>
                    <a:pt x="42" y="120"/>
                    <a:pt x="43" y="121"/>
                  </a:cubicBezTo>
                  <a:cubicBezTo>
                    <a:pt x="44" y="121"/>
                    <a:pt x="45" y="122"/>
                    <a:pt x="46" y="123"/>
                  </a:cubicBezTo>
                  <a:cubicBezTo>
                    <a:pt x="46" y="123"/>
                    <a:pt x="46" y="123"/>
                    <a:pt x="47" y="124"/>
                  </a:cubicBezTo>
                  <a:cubicBezTo>
                    <a:pt x="47" y="124"/>
                    <a:pt x="46" y="124"/>
                    <a:pt x="46" y="124"/>
                  </a:cubicBezTo>
                  <a:cubicBezTo>
                    <a:pt x="47" y="124"/>
                    <a:pt x="46" y="124"/>
                    <a:pt x="47" y="124"/>
                  </a:cubicBezTo>
                  <a:cubicBezTo>
                    <a:pt x="47" y="124"/>
                    <a:pt x="47" y="124"/>
                    <a:pt x="47" y="124"/>
                  </a:cubicBezTo>
                  <a:cubicBezTo>
                    <a:pt x="47" y="125"/>
                    <a:pt x="47" y="124"/>
                    <a:pt x="47" y="124"/>
                  </a:cubicBezTo>
                  <a:cubicBezTo>
                    <a:pt x="47" y="124"/>
                    <a:pt x="47" y="125"/>
                    <a:pt x="47" y="125"/>
                  </a:cubicBezTo>
                  <a:cubicBezTo>
                    <a:pt x="47" y="125"/>
                    <a:pt x="48" y="125"/>
                    <a:pt x="48" y="125"/>
                  </a:cubicBezTo>
                  <a:cubicBezTo>
                    <a:pt x="48" y="124"/>
                    <a:pt x="47" y="124"/>
                    <a:pt x="47" y="123"/>
                  </a:cubicBezTo>
                  <a:cubicBezTo>
                    <a:pt x="48" y="123"/>
                    <a:pt x="48" y="125"/>
                    <a:pt x="50" y="125"/>
                  </a:cubicBezTo>
                  <a:cubicBezTo>
                    <a:pt x="50" y="124"/>
                    <a:pt x="49" y="124"/>
                    <a:pt x="49" y="123"/>
                  </a:cubicBezTo>
                  <a:cubicBezTo>
                    <a:pt x="48" y="122"/>
                    <a:pt x="46" y="122"/>
                    <a:pt x="45" y="121"/>
                  </a:cubicBezTo>
                  <a:cubicBezTo>
                    <a:pt x="44" y="120"/>
                    <a:pt x="42" y="119"/>
                    <a:pt x="43" y="117"/>
                  </a:cubicBezTo>
                  <a:cubicBezTo>
                    <a:pt x="44" y="118"/>
                    <a:pt x="44" y="119"/>
                    <a:pt x="45" y="119"/>
                  </a:cubicBezTo>
                  <a:cubicBezTo>
                    <a:pt x="45" y="120"/>
                    <a:pt x="45" y="120"/>
                    <a:pt x="45" y="120"/>
                  </a:cubicBezTo>
                  <a:cubicBezTo>
                    <a:pt x="47" y="120"/>
                    <a:pt x="47" y="122"/>
                    <a:pt x="49" y="122"/>
                  </a:cubicBezTo>
                  <a:cubicBezTo>
                    <a:pt x="50" y="123"/>
                    <a:pt x="52" y="123"/>
                    <a:pt x="52" y="125"/>
                  </a:cubicBezTo>
                  <a:cubicBezTo>
                    <a:pt x="54" y="125"/>
                    <a:pt x="55" y="126"/>
                    <a:pt x="57" y="126"/>
                  </a:cubicBezTo>
                  <a:cubicBezTo>
                    <a:pt x="57" y="126"/>
                    <a:pt x="57" y="126"/>
                    <a:pt x="57" y="126"/>
                  </a:cubicBezTo>
                  <a:cubicBezTo>
                    <a:pt x="59" y="127"/>
                    <a:pt x="61" y="127"/>
                    <a:pt x="62" y="128"/>
                  </a:cubicBezTo>
                  <a:cubicBezTo>
                    <a:pt x="61" y="129"/>
                    <a:pt x="59" y="127"/>
                    <a:pt x="59" y="128"/>
                  </a:cubicBezTo>
                  <a:cubicBezTo>
                    <a:pt x="59" y="128"/>
                    <a:pt x="59" y="128"/>
                    <a:pt x="59" y="128"/>
                  </a:cubicBezTo>
                  <a:cubicBezTo>
                    <a:pt x="59" y="129"/>
                    <a:pt x="57" y="128"/>
                    <a:pt x="57" y="129"/>
                  </a:cubicBezTo>
                  <a:cubicBezTo>
                    <a:pt x="57" y="129"/>
                    <a:pt x="58" y="129"/>
                    <a:pt x="58" y="129"/>
                  </a:cubicBezTo>
                  <a:cubicBezTo>
                    <a:pt x="58" y="129"/>
                    <a:pt x="58" y="130"/>
                    <a:pt x="58" y="129"/>
                  </a:cubicBezTo>
                  <a:cubicBezTo>
                    <a:pt x="58" y="130"/>
                    <a:pt x="59" y="130"/>
                    <a:pt x="59" y="130"/>
                  </a:cubicBezTo>
                  <a:cubicBezTo>
                    <a:pt x="59" y="130"/>
                    <a:pt x="59" y="130"/>
                    <a:pt x="59" y="129"/>
                  </a:cubicBezTo>
                  <a:cubicBezTo>
                    <a:pt x="60" y="130"/>
                    <a:pt x="60" y="130"/>
                    <a:pt x="61" y="130"/>
                  </a:cubicBezTo>
                  <a:cubicBezTo>
                    <a:pt x="62" y="131"/>
                    <a:pt x="65" y="131"/>
                    <a:pt x="66" y="130"/>
                  </a:cubicBezTo>
                  <a:cubicBezTo>
                    <a:pt x="66" y="128"/>
                    <a:pt x="63" y="129"/>
                    <a:pt x="62" y="128"/>
                  </a:cubicBezTo>
                  <a:cubicBezTo>
                    <a:pt x="63" y="128"/>
                    <a:pt x="64" y="128"/>
                    <a:pt x="66" y="128"/>
                  </a:cubicBezTo>
                  <a:cubicBezTo>
                    <a:pt x="66" y="127"/>
                    <a:pt x="67" y="128"/>
                    <a:pt x="68" y="128"/>
                  </a:cubicBezTo>
                  <a:cubicBezTo>
                    <a:pt x="68" y="129"/>
                    <a:pt x="68" y="129"/>
                    <a:pt x="68" y="129"/>
                  </a:cubicBezTo>
                  <a:cubicBezTo>
                    <a:pt x="68" y="129"/>
                    <a:pt x="69" y="129"/>
                    <a:pt x="69" y="129"/>
                  </a:cubicBezTo>
                  <a:cubicBezTo>
                    <a:pt x="69" y="129"/>
                    <a:pt x="69" y="129"/>
                    <a:pt x="69" y="129"/>
                  </a:cubicBezTo>
                  <a:cubicBezTo>
                    <a:pt x="69" y="130"/>
                    <a:pt x="70" y="130"/>
                    <a:pt x="70" y="130"/>
                  </a:cubicBezTo>
                  <a:cubicBezTo>
                    <a:pt x="70" y="130"/>
                    <a:pt x="70" y="130"/>
                    <a:pt x="70" y="130"/>
                  </a:cubicBezTo>
                  <a:cubicBezTo>
                    <a:pt x="70" y="130"/>
                    <a:pt x="71" y="130"/>
                    <a:pt x="70" y="130"/>
                  </a:cubicBezTo>
                  <a:cubicBezTo>
                    <a:pt x="70" y="130"/>
                    <a:pt x="70" y="130"/>
                    <a:pt x="69" y="130"/>
                  </a:cubicBezTo>
                  <a:cubicBezTo>
                    <a:pt x="69" y="130"/>
                    <a:pt x="68" y="130"/>
                    <a:pt x="68" y="130"/>
                  </a:cubicBezTo>
                  <a:cubicBezTo>
                    <a:pt x="68" y="130"/>
                    <a:pt x="68" y="130"/>
                    <a:pt x="69" y="131"/>
                  </a:cubicBezTo>
                  <a:cubicBezTo>
                    <a:pt x="69" y="130"/>
                    <a:pt x="70" y="131"/>
                    <a:pt x="69" y="131"/>
                  </a:cubicBezTo>
                  <a:cubicBezTo>
                    <a:pt x="70" y="132"/>
                    <a:pt x="70" y="132"/>
                    <a:pt x="70" y="133"/>
                  </a:cubicBezTo>
                  <a:cubicBezTo>
                    <a:pt x="71" y="133"/>
                    <a:pt x="72" y="133"/>
                    <a:pt x="73" y="133"/>
                  </a:cubicBezTo>
                  <a:cubicBezTo>
                    <a:pt x="73" y="132"/>
                    <a:pt x="73" y="132"/>
                    <a:pt x="73" y="132"/>
                  </a:cubicBezTo>
                  <a:cubicBezTo>
                    <a:pt x="73" y="132"/>
                    <a:pt x="73" y="132"/>
                    <a:pt x="73" y="131"/>
                  </a:cubicBezTo>
                  <a:cubicBezTo>
                    <a:pt x="73" y="132"/>
                    <a:pt x="72" y="131"/>
                    <a:pt x="71" y="132"/>
                  </a:cubicBezTo>
                  <a:cubicBezTo>
                    <a:pt x="71" y="132"/>
                    <a:pt x="71" y="131"/>
                    <a:pt x="71" y="131"/>
                  </a:cubicBezTo>
                  <a:cubicBezTo>
                    <a:pt x="72" y="131"/>
                    <a:pt x="72" y="130"/>
                    <a:pt x="73" y="131"/>
                  </a:cubicBezTo>
                  <a:cubicBezTo>
                    <a:pt x="73" y="130"/>
                    <a:pt x="74" y="131"/>
                    <a:pt x="75" y="131"/>
                  </a:cubicBezTo>
                  <a:cubicBezTo>
                    <a:pt x="75" y="130"/>
                    <a:pt x="75" y="130"/>
                    <a:pt x="76" y="130"/>
                  </a:cubicBezTo>
                  <a:cubicBezTo>
                    <a:pt x="77" y="130"/>
                    <a:pt x="78" y="129"/>
                    <a:pt x="79" y="129"/>
                  </a:cubicBezTo>
                  <a:cubicBezTo>
                    <a:pt x="79" y="129"/>
                    <a:pt x="79" y="129"/>
                    <a:pt x="79" y="129"/>
                  </a:cubicBezTo>
                  <a:cubicBezTo>
                    <a:pt x="78" y="129"/>
                    <a:pt x="76" y="129"/>
                    <a:pt x="76" y="128"/>
                  </a:cubicBezTo>
                  <a:cubicBezTo>
                    <a:pt x="75" y="128"/>
                    <a:pt x="73" y="128"/>
                    <a:pt x="73" y="128"/>
                  </a:cubicBezTo>
                  <a:cubicBezTo>
                    <a:pt x="73" y="127"/>
                    <a:pt x="75" y="127"/>
                    <a:pt x="75" y="127"/>
                  </a:cubicBezTo>
                  <a:cubicBezTo>
                    <a:pt x="76" y="126"/>
                    <a:pt x="78" y="127"/>
                    <a:pt x="78" y="127"/>
                  </a:cubicBezTo>
                  <a:cubicBezTo>
                    <a:pt x="78" y="126"/>
                    <a:pt x="78" y="126"/>
                    <a:pt x="78" y="126"/>
                  </a:cubicBezTo>
                  <a:cubicBezTo>
                    <a:pt x="76" y="124"/>
                    <a:pt x="72" y="127"/>
                    <a:pt x="70" y="126"/>
                  </a:cubicBezTo>
                  <a:cubicBezTo>
                    <a:pt x="70" y="125"/>
                    <a:pt x="70" y="125"/>
                    <a:pt x="70" y="125"/>
                  </a:cubicBezTo>
                  <a:cubicBezTo>
                    <a:pt x="71" y="125"/>
                    <a:pt x="71" y="125"/>
                    <a:pt x="72" y="125"/>
                  </a:cubicBezTo>
                  <a:cubicBezTo>
                    <a:pt x="73" y="125"/>
                    <a:pt x="75" y="125"/>
                    <a:pt x="76" y="124"/>
                  </a:cubicBezTo>
                  <a:cubicBezTo>
                    <a:pt x="76" y="124"/>
                    <a:pt x="76" y="124"/>
                    <a:pt x="76" y="123"/>
                  </a:cubicBezTo>
                  <a:cubicBezTo>
                    <a:pt x="79" y="122"/>
                    <a:pt x="82" y="122"/>
                    <a:pt x="85" y="120"/>
                  </a:cubicBezTo>
                  <a:cubicBezTo>
                    <a:pt x="84" y="120"/>
                    <a:pt x="84" y="120"/>
                    <a:pt x="84" y="120"/>
                  </a:cubicBezTo>
                  <a:cubicBezTo>
                    <a:pt x="82" y="120"/>
                    <a:pt x="80" y="122"/>
                    <a:pt x="78" y="121"/>
                  </a:cubicBezTo>
                  <a:cubicBezTo>
                    <a:pt x="76" y="122"/>
                    <a:pt x="75" y="121"/>
                    <a:pt x="73" y="122"/>
                  </a:cubicBezTo>
                  <a:cubicBezTo>
                    <a:pt x="73" y="121"/>
                    <a:pt x="73" y="121"/>
                    <a:pt x="73" y="121"/>
                  </a:cubicBezTo>
                  <a:cubicBezTo>
                    <a:pt x="72" y="121"/>
                    <a:pt x="71" y="121"/>
                    <a:pt x="70" y="121"/>
                  </a:cubicBezTo>
                  <a:cubicBezTo>
                    <a:pt x="70" y="121"/>
                    <a:pt x="71" y="121"/>
                    <a:pt x="72" y="120"/>
                  </a:cubicBezTo>
                  <a:cubicBezTo>
                    <a:pt x="72" y="120"/>
                    <a:pt x="72" y="120"/>
                    <a:pt x="72" y="120"/>
                  </a:cubicBezTo>
                  <a:cubicBezTo>
                    <a:pt x="72" y="120"/>
                    <a:pt x="73" y="120"/>
                    <a:pt x="73" y="120"/>
                  </a:cubicBezTo>
                  <a:cubicBezTo>
                    <a:pt x="74" y="120"/>
                    <a:pt x="75" y="120"/>
                    <a:pt x="75" y="120"/>
                  </a:cubicBezTo>
                  <a:cubicBezTo>
                    <a:pt x="77" y="120"/>
                    <a:pt x="78" y="120"/>
                    <a:pt x="79" y="119"/>
                  </a:cubicBezTo>
                  <a:cubicBezTo>
                    <a:pt x="80" y="119"/>
                    <a:pt x="80" y="119"/>
                    <a:pt x="80" y="119"/>
                  </a:cubicBezTo>
                  <a:cubicBezTo>
                    <a:pt x="81" y="119"/>
                    <a:pt x="81" y="119"/>
                    <a:pt x="81" y="119"/>
                  </a:cubicBezTo>
                  <a:cubicBezTo>
                    <a:pt x="81" y="119"/>
                    <a:pt x="81" y="118"/>
                    <a:pt x="81" y="118"/>
                  </a:cubicBezTo>
                  <a:cubicBezTo>
                    <a:pt x="81" y="118"/>
                    <a:pt x="81" y="118"/>
                    <a:pt x="82" y="118"/>
                  </a:cubicBezTo>
                  <a:cubicBezTo>
                    <a:pt x="82" y="117"/>
                    <a:pt x="81" y="118"/>
                    <a:pt x="80" y="118"/>
                  </a:cubicBezTo>
                  <a:cubicBezTo>
                    <a:pt x="79" y="116"/>
                    <a:pt x="83" y="116"/>
                    <a:pt x="84" y="116"/>
                  </a:cubicBezTo>
                  <a:cubicBezTo>
                    <a:pt x="84" y="114"/>
                    <a:pt x="86" y="113"/>
                    <a:pt x="87" y="113"/>
                  </a:cubicBezTo>
                  <a:cubicBezTo>
                    <a:pt x="87" y="114"/>
                    <a:pt x="86" y="115"/>
                    <a:pt x="85" y="115"/>
                  </a:cubicBezTo>
                  <a:cubicBezTo>
                    <a:pt x="86" y="115"/>
                    <a:pt x="87" y="115"/>
                    <a:pt x="88" y="114"/>
                  </a:cubicBezTo>
                  <a:cubicBezTo>
                    <a:pt x="88" y="114"/>
                    <a:pt x="87" y="114"/>
                    <a:pt x="88" y="114"/>
                  </a:cubicBezTo>
                  <a:cubicBezTo>
                    <a:pt x="88" y="114"/>
                    <a:pt x="88" y="114"/>
                    <a:pt x="88" y="113"/>
                  </a:cubicBezTo>
                  <a:cubicBezTo>
                    <a:pt x="88" y="113"/>
                    <a:pt x="88" y="114"/>
                    <a:pt x="89" y="114"/>
                  </a:cubicBezTo>
                  <a:cubicBezTo>
                    <a:pt x="89" y="113"/>
                    <a:pt x="89" y="113"/>
                    <a:pt x="89" y="113"/>
                  </a:cubicBezTo>
                  <a:cubicBezTo>
                    <a:pt x="89" y="113"/>
                    <a:pt x="89" y="112"/>
                    <a:pt x="88" y="112"/>
                  </a:cubicBezTo>
                  <a:cubicBezTo>
                    <a:pt x="88" y="113"/>
                    <a:pt x="88" y="113"/>
                    <a:pt x="88" y="113"/>
                  </a:cubicBezTo>
                  <a:cubicBezTo>
                    <a:pt x="88" y="113"/>
                    <a:pt x="88" y="112"/>
                    <a:pt x="88" y="112"/>
                  </a:cubicBezTo>
                  <a:cubicBezTo>
                    <a:pt x="90" y="110"/>
                    <a:pt x="92" y="108"/>
                    <a:pt x="94" y="106"/>
                  </a:cubicBezTo>
                  <a:cubicBezTo>
                    <a:pt x="94" y="106"/>
                    <a:pt x="95" y="105"/>
                    <a:pt x="95" y="105"/>
                  </a:cubicBezTo>
                  <a:cubicBezTo>
                    <a:pt x="95" y="106"/>
                    <a:pt x="94" y="106"/>
                    <a:pt x="94" y="106"/>
                  </a:cubicBezTo>
                  <a:cubicBezTo>
                    <a:pt x="94" y="107"/>
                    <a:pt x="94" y="108"/>
                    <a:pt x="93" y="108"/>
                  </a:cubicBezTo>
                  <a:cubicBezTo>
                    <a:pt x="93" y="109"/>
                    <a:pt x="93" y="109"/>
                    <a:pt x="93" y="109"/>
                  </a:cubicBezTo>
                  <a:cubicBezTo>
                    <a:pt x="93" y="109"/>
                    <a:pt x="92" y="109"/>
                    <a:pt x="92" y="109"/>
                  </a:cubicBezTo>
                  <a:cubicBezTo>
                    <a:pt x="92" y="110"/>
                    <a:pt x="92" y="111"/>
                    <a:pt x="91" y="111"/>
                  </a:cubicBezTo>
                  <a:cubicBezTo>
                    <a:pt x="91" y="112"/>
                    <a:pt x="90" y="112"/>
                    <a:pt x="90" y="113"/>
                  </a:cubicBezTo>
                  <a:cubicBezTo>
                    <a:pt x="89" y="113"/>
                    <a:pt x="90" y="115"/>
                    <a:pt x="88" y="115"/>
                  </a:cubicBezTo>
                  <a:cubicBezTo>
                    <a:pt x="87" y="116"/>
                    <a:pt x="84" y="117"/>
                    <a:pt x="82" y="118"/>
                  </a:cubicBezTo>
                  <a:cubicBezTo>
                    <a:pt x="83" y="118"/>
                    <a:pt x="83" y="117"/>
                    <a:pt x="84" y="117"/>
                  </a:cubicBezTo>
                  <a:cubicBezTo>
                    <a:pt x="84" y="118"/>
                    <a:pt x="85" y="118"/>
                    <a:pt x="84" y="118"/>
                  </a:cubicBezTo>
                  <a:cubicBezTo>
                    <a:pt x="85" y="118"/>
                    <a:pt x="86" y="118"/>
                    <a:pt x="86" y="117"/>
                  </a:cubicBezTo>
                  <a:cubicBezTo>
                    <a:pt x="88" y="117"/>
                    <a:pt x="88" y="116"/>
                    <a:pt x="90" y="116"/>
                  </a:cubicBezTo>
                  <a:cubicBezTo>
                    <a:pt x="91" y="115"/>
                    <a:pt x="91" y="115"/>
                    <a:pt x="91" y="115"/>
                  </a:cubicBezTo>
                  <a:cubicBezTo>
                    <a:pt x="92" y="114"/>
                    <a:pt x="92" y="114"/>
                    <a:pt x="93" y="113"/>
                  </a:cubicBezTo>
                  <a:cubicBezTo>
                    <a:pt x="92" y="113"/>
                    <a:pt x="93" y="113"/>
                    <a:pt x="93" y="112"/>
                  </a:cubicBezTo>
                  <a:cubicBezTo>
                    <a:pt x="93" y="111"/>
                    <a:pt x="94" y="111"/>
                    <a:pt x="94" y="111"/>
                  </a:cubicBezTo>
                  <a:cubicBezTo>
                    <a:pt x="94" y="111"/>
                    <a:pt x="93" y="110"/>
                    <a:pt x="94" y="110"/>
                  </a:cubicBezTo>
                  <a:cubicBezTo>
                    <a:pt x="94" y="110"/>
                    <a:pt x="94" y="110"/>
                    <a:pt x="94" y="110"/>
                  </a:cubicBezTo>
                  <a:cubicBezTo>
                    <a:pt x="95" y="110"/>
                    <a:pt x="93" y="112"/>
                    <a:pt x="95" y="112"/>
                  </a:cubicBezTo>
                  <a:cubicBezTo>
                    <a:pt x="95" y="112"/>
                    <a:pt x="95" y="112"/>
                    <a:pt x="95" y="111"/>
                  </a:cubicBezTo>
                  <a:cubicBezTo>
                    <a:pt x="95" y="111"/>
                    <a:pt x="95" y="110"/>
                    <a:pt x="96" y="110"/>
                  </a:cubicBezTo>
                  <a:cubicBezTo>
                    <a:pt x="96" y="110"/>
                    <a:pt x="96" y="111"/>
                    <a:pt x="97" y="111"/>
                  </a:cubicBezTo>
                  <a:cubicBezTo>
                    <a:pt x="97" y="110"/>
                    <a:pt x="97" y="109"/>
                    <a:pt x="97" y="109"/>
                  </a:cubicBezTo>
                  <a:cubicBezTo>
                    <a:pt x="97" y="109"/>
                    <a:pt x="97" y="109"/>
                    <a:pt x="97" y="109"/>
                  </a:cubicBezTo>
                  <a:cubicBezTo>
                    <a:pt x="98" y="108"/>
                    <a:pt x="98" y="108"/>
                    <a:pt x="99" y="108"/>
                  </a:cubicBezTo>
                  <a:cubicBezTo>
                    <a:pt x="99" y="107"/>
                    <a:pt x="99" y="106"/>
                    <a:pt x="101" y="106"/>
                  </a:cubicBezTo>
                  <a:cubicBezTo>
                    <a:pt x="101" y="107"/>
                    <a:pt x="100" y="107"/>
                    <a:pt x="100" y="108"/>
                  </a:cubicBezTo>
                  <a:cubicBezTo>
                    <a:pt x="100" y="108"/>
                    <a:pt x="100" y="108"/>
                    <a:pt x="101" y="108"/>
                  </a:cubicBezTo>
                  <a:cubicBezTo>
                    <a:pt x="101" y="108"/>
                    <a:pt x="101" y="109"/>
                    <a:pt x="100" y="109"/>
                  </a:cubicBezTo>
                  <a:cubicBezTo>
                    <a:pt x="99" y="110"/>
                    <a:pt x="99" y="109"/>
                    <a:pt x="98" y="109"/>
                  </a:cubicBezTo>
                  <a:cubicBezTo>
                    <a:pt x="98" y="110"/>
                    <a:pt x="99" y="110"/>
                    <a:pt x="99" y="110"/>
                  </a:cubicBezTo>
                  <a:cubicBezTo>
                    <a:pt x="99" y="110"/>
                    <a:pt x="100" y="110"/>
                    <a:pt x="100" y="111"/>
                  </a:cubicBezTo>
                  <a:cubicBezTo>
                    <a:pt x="99" y="111"/>
                    <a:pt x="99" y="112"/>
                    <a:pt x="98" y="112"/>
                  </a:cubicBezTo>
                  <a:cubicBezTo>
                    <a:pt x="98" y="112"/>
                    <a:pt x="98" y="113"/>
                    <a:pt x="98" y="113"/>
                  </a:cubicBezTo>
                  <a:cubicBezTo>
                    <a:pt x="97" y="113"/>
                    <a:pt x="97" y="113"/>
                    <a:pt x="96" y="113"/>
                  </a:cubicBezTo>
                  <a:cubicBezTo>
                    <a:pt x="95" y="113"/>
                    <a:pt x="95" y="114"/>
                    <a:pt x="96" y="114"/>
                  </a:cubicBezTo>
                  <a:cubicBezTo>
                    <a:pt x="95" y="115"/>
                    <a:pt x="94" y="117"/>
                    <a:pt x="92" y="118"/>
                  </a:cubicBezTo>
                  <a:cubicBezTo>
                    <a:pt x="92" y="118"/>
                    <a:pt x="93" y="118"/>
                    <a:pt x="93" y="119"/>
                  </a:cubicBezTo>
                  <a:cubicBezTo>
                    <a:pt x="93" y="119"/>
                    <a:pt x="93" y="118"/>
                    <a:pt x="94" y="118"/>
                  </a:cubicBezTo>
                  <a:cubicBezTo>
                    <a:pt x="94" y="119"/>
                    <a:pt x="93" y="119"/>
                    <a:pt x="93" y="120"/>
                  </a:cubicBezTo>
                  <a:cubicBezTo>
                    <a:pt x="92" y="121"/>
                    <a:pt x="91" y="122"/>
                    <a:pt x="90" y="123"/>
                  </a:cubicBezTo>
                  <a:cubicBezTo>
                    <a:pt x="88" y="123"/>
                    <a:pt x="87" y="124"/>
                    <a:pt x="86" y="125"/>
                  </a:cubicBezTo>
                  <a:cubicBezTo>
                    <a:pt x="85" y="124"/>
                    <a:pt x="84" y="125"/>
                    <a:pt x="84" y="126"/>
                  </a:cubicBezTo>
                  <a:cubicBezTo>
                    <a:pt x="83" y="125"/>
                    <a:pt x="83" y="125"/>
                    <a:pt x="82" y="125"/>
                  </a:cubicBezTo>
                  <a:cubicBezTo>
                    <a:pt x="82" y="125"/>
                    <a:pt x="82" y="125"/>
                    <a:pt x="82" y="126"/>
                  </a:cubicBezTo>
                  <a:cubicBezTo>
                    <a:pt x="82" y="126"/>
                    <a:pt x="83" y="126"/>
                    <a:pt x="84" y="126"/>
                  </a:cubicBezTo>
                  <a:cubicBezTo>
                    <a:pt x="83" y="127"/>
                    <a:pt x="81" y="127"/>
                    <a:pt x="80" y="128"/>
                  </a:cubicBezTo>
                  <a:cubicBezTo>
                    <a:pt x="81" y="128"/>
                    <a:pt x="81" y="128"/>
                    <a:pt x="82" y="128"/>
                  </a:cubicBezTo>
                  <a:cubicBezTo>
                    <a:pt x="82" y="128"/>
                    <a:pt x="82" y="128"/>
                    <a:pt x="83" y="128"/>
                  </a:cubicBezTo>
                  <a:cubicBezTo>
                    <a:pt x="85" y="128"/>
                    <a:pt x="87" y="128"/>
                    <a:pt x="88" y="126"/>
                  </a:cubicBezTo>
                  <a:cubicBezTo>
                    <a:pt x="87" y="126"/>
                    <a:pt x="87" y="126"/>
                    <a:pt x="87" y="126"/>
                  </a:cubicBezTo>
                  <a:cubicBezTo>
                    <a:pt x="87" y="125"/>
                    <a:pt x="88" y="125"/>
                    <a:pt x="89" y="125"/>
                  </a:cubicBezTo>
                  <a:cubicBezTo>
                    <a:pt x="89" y="125"/>
                    <a:pt x="89" y="125"/>
                    <a:pt x="89" y="125"/>
                  </a:cubicBezTo>
                  <a:cubicBezTo>
                    <a:pt x="89" y="124"/>
                    <a:pt x="89" y="125"/>
                    <a:pt x="89" y="125"/>
                  </a:cubicBezTo>
                  <a:cubicBezTo>
                    <a:pt x="90" y="125"/>
                    <a:pt x="90" y="125"/>
                    <a:pt x="90" y="125"/>
                  </a:cubicBezTo>
                  <a:cubicBezTo>
                    <a:pt x="90" y="124"/>
                    <a:pt x="91" y="124"/>
                    <a:pt x="92" y="123"/>
                  </a:cubicBezTo>
                  <a:cubicBezTo>
                    <a:pt x="92" y="123"/>
                    <a:pt x="92" y="124"/>
                    <a:pt x="92" y="124"/>
                  </a:cubicBezTo>
                  <a:cubicBezTo>
                    <a:pt x="92" y="122"/>
                    <a:pt x="96" y="122"/>
                    <a:pt x="96" y="120"/>
                  </a:cubicBezTo>
                  <a:cubicBezTo>
                    <a:pt x="96" y="120"/>
                    <a:pt x="95" y="120"/>
                    <a:pt x="95" y="120"/>
                  </a:cubicBezTo>
                  <a:cubicBezTo>
                    <a:pt x="95" y="120"/>
                    <a:pt x="96" y="119"/>
                    <a:pt x="95" y="119"/>
                  </a:cubicBezTo>
                  <a:cubicBezTo>
                    <a:pt x="95" y="119"/>
                    <a:pt x="95" y="119"/>
                    <a:pt x="94" y="119"/>
                  </a:cubicBezTo>
                  <a:cubicBezTo>
                    <a:pt x="95" y="119"/>
                    <a:pt x="94" y="119"/>
                    <a:pt x="94" y="118"/>
                  </a:cubicBezTo>
                  <a:cubicBezTo>
                    <a:pt x="95" y="118"/>
                    <a:pt x="95" y="118"/>
                    <a:pt x="96" y="118"/>
                  </a:cubicBezTo>
                  <a:cubicBezTo>
                    <a:pt x="95" y="118"/>
                    <a:pt x="96" y="118"/>
                    <a:pt x="96" y="117"/>
                  </a:cubicBezTo>
                  <a:cubicBezTo>
                    <a:pt x="97" y="117"/>
                    <a:pt x="97" y="116"/>
                    <a:pt x="97" y="116"/>
                  </a:cubicBezTo>
                  <a:cubicBezTo>
                    <a:pt x="98" y="115"/>
                    <a:pt x="99" y="115"/>
                    <a:pt x="100" y="114"/>
                  </a:cubicBezTo>
                  <a:cubicBezTo>
                    <a:pt x="100" y="114"/>
                    <a:pt x="99" y="114"/>
                    <a:pt x="99" y="114"/>
                  </a:cubicBezTo>
                  <a:cubicBezTo>
                    <a:pt x="100" y="113"/>
                    <a:pt x="100" y="112"/>
                    <a:pt x="101" y="111"/>
                  </a:cubicBezTo>
                  <a:cubicBezTo>
                    <a:pt x="101" y="110"/>
                    <a:pt x="101" y="110"/>
                    <a:pt x="101" y="110"/>
                  </a:cubicBezTo>
                  <a:cubicBezTo>
                    <a:pt x="102" y="109"/>
                    <a:pt x="102" y="108"/>
                    <a:pt x="103" y="106"/>
                  </a:cubicBezTo>
                  <a:cubicBezTo>
                    <a:pt x="103" y="105"/>
                    <a:pt x="104" y="105"/>
                    <a:pt x="104" y="105"/>
                  </a:cubicBezTo>
                  <a:cubicBezTo>
                    <a:pt x="104" y="105"/>
                    <a:pt x="105" y="105"/>
                    <a:pt x="105" y="106"/>
                  </a:cubicBezTo>
                  <a:cubicBezTo>
                    <a:pt x="105" y="106"/>
                    <a:pt x="105" y="106"/>
                    <a:pt x="105" y="107"/>
                  </a:cubicBezTo>
                  <a:cubicBezTo>
                    <a:pt x="105" y="107"/>
                    <a:pt x="105" y="107"/>
                    <a:pt x="105" y="107"/>
                  </a:cubicBezTo>
                  <a:cubicBezTo>
                    <a:pt x="105" y="108"/>
                    <a:pt x="105" y="108"/>
                    <a:pt x="105" y="108"/>
                  </a:cubicBezTo>
                  <a:cubicBezTo>
                    <a:pt x="104" y="108"/>
                    <a:pt x="105" y="107"/>
                    <a:pt x="105" y="107"/>
                  </a:cubicBezTo>
                  <a:cubicBezTo>
                    <a:pt x="104" y="107"/>
                    <a:pt x="104" y="107"/>
                    <a:pt x="104" y="108"/>
                  </a:cubicBezTo>
                  <a:cubicBezTo>
                    <a:pt x="104" y="108"/>
                    <a:pt x="103" y="108"/>
                    <a:pt x="103" y="108"/>
                  </a:cubicBezTo>
                  <a:cubicBezTo>
                    <a:pt x="103" y="109"/>
                    <a:pt x="103" y="108"/>
                    <a:pt x="103" y="109"/>
                  </a:cubicBezTo>
                  <a:cubicBezTo>
                    <a:pt x="103" y="110"/>
                    <a:pt x="101" y="111"/>
                    <a:pt x="102" y="112"/>
                  </a:cubicBezTo>
                  <a:cubicBezTo>
                    <a:pt x="102" y="113"/>
                    <a:pt x="102" y="112"/>
                    <a:pt x="102" y="113"/>
                  </a:cubicBezTo>
                  <a:cubicBezTo>
                    <a:pt x="102" y="113"/>
                    <a:pt x="102" y="113"/>
                    <a:pt x="101" y="113"/>
                  </a:cubicBezTo>
                  <a:cubicBezTo>
                    <a:pt x="101" y="113"/>
                    <a:pt x="101" y="113"/>
                    <a:pt x="101" y="112"/>
                  </a:cubicBezTo>
                  <a:cubicBezTo>
                    <a:pt x="101" y="113"/>
                    <a:pt x="100" y="113"/>
                    <a:pt x="101" y="114"/>
                  </a:cubicBezTo>
                  <a:cubicBezTo>
                    <a:pt x="101" y="114"/>
                    <a:pt x="100" y="115"/>
                    <a:pt x="100" y="115"/>
                  </a:cubicBezTo>
                  <a:cubicBezTo>
                    <a:pt x="100" y="115"/>
                    <a:pt x="101" y="115"/>
                    <a:pt x="101" y="115"/>
                  </a:cubicBezTo>
                  <a:cubicBezTo>
                    <a:pt x="102" y="114"/>
                    <a:pt x="103" y="112"/>
                    <a:pt x="104" y="111"/>
                  </a:cubicBezTo>
                  <a:cubicBezTo>
                    <a:pt x="105" y="111"/>
                    <a:pt x="104" y="110"/>
                    <a:pt x="105" y="109"/>
                  </a:cubicBezTo>
                  <a:cubicBezTo>
                    <a:pt x="105" y="109"/>
                    <a:pt x="106" y="109"/>
                    <a:pt x="106" y="108"/>
                  </a:cubicBezTo>
                  <a:cubicBezTo>
                    <a:pt x="106" y="108"/>
                    <a:pt x="106" y="107"/>
                    <a:pt x="107" y="107"/>
                  </a:cubicBezTo>
                  <a:cubicBezTo>
                    <a:pt x="108" y="108"/>
                    <a:pt x="107" y="109"/>
                    <a:pt x="107" y="109"/>
                  </a:cubicBezTo>
                  <a:cubicBezTo>
                    <a:pt x="107" y="110"/>
                    <a:pt x="107" y="110"/>
                    <a:pt x="107" y="110"/>
                  </a:cubicBezTo>
                  <a:cubicBezTo>
                    <a:pt x="107" y="110"/>
                    <a:pt x="107" y="111"/>
                    <a:pt x="107" y="111"/>
                  </a:cubicBezTo>
                  <a:cubicBezTo>
                    <a:pt x="108" y="111"/>
                    <a:pt x="108" y="111"/>
                    <a:pt x="109" y="111"/>
                  </a:cubicBezTo>
                  <a:cubicBezTo>
                    <a:pt x="110" y="111"/>
                    <a:pt x="109" y="113"/>
                    <a:pt x="108" y="113"/>
                  </a:cubicBezTo>
                  <a:cubicBezTo>
                    <a:pt x="108" y="113"/>
                    <a:pt x="108" y="113"/>
                    <a:pt x="108" y="112"/>
                  </a:cubicBezTo>
                  <a:cubicBezTo>
                    <a:pt x="107" y="113"/>
                    <a:pt x="106" y="112"/>
                    <a:pt x="106" y="111"/>
                  </a:cubicBezTo>
                  <a:cubicBezTo>
                    <a:pt x="106" y="111"/>
                    <a:pt x="106" y="111"/>
                    <a:pt x="106" y="111"/>
                  </a:cubicBezTo>
                  <a:cubicBezTo>
                    <a:pt x="106" y="112"/>
                    <a:pt x="105" y="113"/>
                    <a:pt x="104" y="113"/>
                  </a:cubicBezTo>
                  <a:cubicBezTo>
                    <a:pt x="104" y="113"/>
                    <a:pt x="105" y="113"/>
                    <a:pt x="105" y="114"/>
                  </a:cubicBezTo>
                  <a:cubicBezTo>
                    <a:pt x="105" y="114"/>
                    <a:pt x="104" y="115"/>
                    <a:pt x="104" y="115"/>
                  </a:cubicBezTo>
                  <a:cubicBezTo>
                    <a:pt x="104" y="115"/>
                    <a:pt x="104" y="114"/>
                    <a:pt x="104" y="114"/>
                  </a:cubicBezTo>
                  <a:cubicBezTo>
                    <a:pt x="104" y="114"/>
                    <a:pt x="104" y="114"/>
                    <a:pt x="103" y="114"/>
                  </a:cubicBezTo>
                  <a:cubicBezTo>
                    <a:pt x="104" y="115"/>
                    <a:pt x="102" y="115"/>
                    <a:pt x="101" y="115"/>
                  </a:cubicBezTo>
                  <a:cubicBezTo>
                    <a:pt x="101" y="115"/>
                    <a:pt x="101" y="116"/>
                    <a:pt x="101" y="117"/>
                  </a:cubicBezTo>
                  <a:cubicBezTo>
                    <a:pt x="102" y="116"/>
                    <a:pt x="102" y="116"/>
                    <a:pt x="102" y="116"/>
                  </a:cubicBezTo>
                  <a:cubicBezTo>
                    <a:pt x="102" y="117"/>
                    <a:pt x="103" y="117"/>
                    <a:pt x="103" y="117"/>
                  </a:cubicBezTo>
                  <a:cubicBezTo>
                    <a:pt x="104" y="116"/>
                    <a:pt x="105" y="116"/>
                    <a:pt x="105" y="115"/>
                  </a:cubicBezTo>
                  <a:cubicBezTo>
                    <a:pt x="106" y="115"/>
                    <a:pt x="106" y="115"/>
                    <a:pt x="106" y="115"/>
                  </a:cubicBezTo>
                  <a:cubicBezTo>
                    <a:pt x="106" y="114"/>
                    <a:pt x="106" y="114"/>
                    <a:pt x="106" y="114"/>
                  </a:cubicBezTo>
                  <a:cubicBezTo>
                    <a:pt x="106" y="114"/>
                    <a:pt x="106" y="114"/>
                    <a:pt x="107" y="114"/>
                  </a:cubicBezTo>
                  <a:cubicBezTo>
                    <a:pt x="107" y="114"/>
                    <a:pt x="107" y="113"/>
                    <a:pt x="107" y="113"/>
                  </a:cubicBezTo>
                  <a:cubicBezTo>
                    <a:pt x="107" y="113"/>
                    <a:pt x="108" y="113"/>
                    <a:pt x="108" y="113"/>
                  </a:cubicBezTo>
                  <a:cubicBezTo>
                    <a:pt x="108" y="113"/>
                    <a:pt x="107" y="114"/>
                    <a:pt x="107" y="114"/>
                  </a:cubicBezTo>
                  <a:cubicBezTo>
                    <a:pt x="107" y="114"/>
                    <a:pt x="108" y="114"/>
                    <a:pt x="108" y="115"/>
                  </a:cubicBezTo>
                  <a:cubicBezTo>
                    <a:pt x="107" y="115"/>
                    <a:pt x="107" y="115"/>
                    <a:pt x="107" y="115"/>
                  </a:cubicBezTo>
                  <a:cubicBezTo>
                    <a:pt x="107" y="115"/>
                    <a:pt x="107" y="115"/>
                    <a:pt x="107" y="116"/>
                  </a:cubicBezTo>
                  <a:cubicBezTo>
                    <a:pt x="107" y="116"/>
                    <a:pt x="106" y="116"/>
                    <a:pt x="106" y="116"/>
                  </a:cubicBezTo>
                  <a:cubicBezTo>
                    <a:pt x="107" y="117"/>
                    <a:pt x="106" y="117"/>
                    <a:pt x="105" y="117"/>
                  </a:cubicBezTo>
                  <a:cubicBezTo>
                    <a:pt x="105" y="118"/>
                    <a:pt x="105" y="118"/>
                    <a:pt x="105" y="118"/>
                  </a:cubicBezTo>
                  <a:cubicBezTo>
                    <a:pt x="105" y="119"/>
                    <a:pt x="104" y="120"/>
                    <a:pt x="103" y="120"/>
                  </a:cubicBezTo>
                  <a:cubicBezTo>
                    <a:pt x="104" y="120"/>
                    <a:pt x="104" y="120"/>
                    <a:pt x="104" y="120"/>
                  </a:cubicBezTo>
                  <a:cubicBezTo>
                    <a:pt x="103" y="121"/>
                    <a:pt x="103" y="121"/>
                    <a:pt x="103" y="121"/>
                  </a:cubicBezTo>
                  <a:cubicBezTo>
                    <a:pt x="102" y="121"/>
                    <a:pt x="101" y="123"/>
                    <a:pt x="100" y="124"/>
                  </a:cubicBezTo>
                  <a:cubicBezTo>
                    <a:pt x="100" y="124"/>
                    <a:pt x="99" y="125"/>
                    <a:pt x="99" y="125"/>
                  </a:cubicBezTo>
                  <a:cubicBezTo>
                    <a:pt x="99" y="125"/>
                    <a:pt x="100" y="125"/>
                    <a:pt x="100" y="125"/>
                  </a:cubicBezTo>
                  <a:cubicBezTo>
                    <a:pt x="99" y="126"/>
                    <a:pt x="99" y="126"/>
                    <a:pt x="99" y="125"/>
                  </a:cubicBezTo>
                  <a:cubicBezTo>
                    <a:pt x="98" y="126"/>
                    <a:pt x="98" y="126"/>
                    <a:pt x="97" y="127"/>
                  </a:cubicBezTo>
                  <a:cubicBezTo>
                    <a:pt x="99" y="128"/>
                    <a:pt x="101" y="126"/>
                    <a:pt x="101" y="125"/>
                  </a:cubicBezTo>
                  <a:cubicBezTo>
                    <a:pt x="101" y="124"/>
                    <a:pt x="101" y="125"/>
                    <a:pt x="102" y="125"/>
                  </a:cubicBezTo>
                  <a:cubicBezTo>
                    <a:pt x="102" y="124"/>
                    <a:pt x="102" y="124"/>
                    <a:pt x="103" y="124"/>
                  </a:cubicBezTo>
                  <a:cubicBezTo>
                    <a:pt x="103" y="124"/>
                    <a:pt x="103" y="124"/>
                    <a:pt x="103" y="124"/>
                  </a:cubicBezTo>
                  <a:cubicBezTo>
                    <a:pt x="103" y="123"/>
                    <a:pt x="102" y="123"/>
                    <a:pt x="102" y="123"/>
                  </a:cubicBezTo>
                  <a:cubicBezTo>
                    <a:pt x="102" y="123"/>
                    <a:pt x="102" y="123"/>
                    <a:pt x="103" y="123"/>
                  </a:cubicBezTo>
                  <a:cubicBezTo>
                    <a:pt x="102" y="123"/>
                    <a:pt x="103" y="123"/>
                    <a:pt x="103" y="124"/>
                  </a:cubicBezTo>
                  <a:cubicBezTo>
                    <a:pt x="103" y="123"/>
                    <a:pt x="103" y="123"/>
                    <a:pt x="103" y="123"/>
                  </a:cubicBezTo>
                  <a:cubicBezTo>
                    <a:pt x="104" y="123"/>
                    <a:pt x="103" y="123"/>
                    <a:pt x="104" y="123"/>
                  </a:cubicBezTo>
                  <a:cubicBezTo>
                    <a:pt x="105" y="123"/>
                    <a:pt x="105" y="122"/>
                    <a:pt x="106" y="122"/>
                  </a:cubicBezTo>
                  <a:cubicBezTo>
                    <a:pt x="106" y="121"/>
                    <a:pt x="108" y="120"/>
                    <a:pt x="108" y="120"/>
                  </a:cubicBezTo>
                  <a:cubicBezTo>
                    <a:pt x="108" y="120"/>
                    <a:pt x="108" y="120"/>
                    <a:pt x="108" y="120"/>
                  </a:cubicBezTo>
                  <a:cubicBezTo>
                    <a:pt x="108" y="120"/>
                    <a:pt x="108" y="120"/>
                    <a:pt x="108" y="120"/>
                  </a:cubicBezTo>
                  <a:cubicBezTo>
                    <a:pt x="108" y="121"/>
                    <a:pt x="106" y="121"/>
                    <a:pt x="107" y="122"/>
                  </a:cubicBezTo>
                  <a:cubicBezTo>
                    <a:pt x="107" y="121"/>
                    <a:pt x="109" y="121"/>
                    <a:pt x="110" y="120"/>
                  </a:cubicBezTo>
                  <a:cubicBezTo>
                    <a:pt x="110" y="120"/>
                    <a:pt x="110" y="120"/>
                    <a:pt x="110" y="120"/>
                  </a:cubicBezTo>
                  <a:cubicBezTo>
                    <a:pt x="109" y="121"/>
                    <a:pt x="109" y="122"/>
                    <a:pt x="108" y="122"/>
                  </a:cubicBezTo>
                  <a:cubicBezTo>
                    <a:pt x="108" y="123"/>
                    <a:pt x="108" y="123"/>
                    <a:pt x="108" y="123"/>
                  </a:cubicBezTo>
                  <a:cubicBezTo>
                    <a:pt x="107" y="122"/>
                    <a:pt x="106" y="124"/>
                    <a:pt x="106" y="124"/>
                  </a:cubicBezTo>
                  <a:cubicBezTo>
                    <a:pt x="106" y="124"/>
                    <a:pt x="106" y="124"/>
                    <a:pt x="106" y="124"/>
                  </a:cubicBezTo>
                  <a:cubicBezTo>
                    <a:pt x="106" y="125"/>
                    <a:pt x="106" y="125"/>
                    <a:pt x="106" y="126"/>
                  </a:cubicBezTo>
                  <a:cubicBezTo>
                    <a:pt x="107" y="125"/>
                    <a:pt x="107" y="124"/>
                    <a:pt x="108" y="124"/>
                  </a:cubicBezTo>
                  <a:cubicBezTo>
                    <a:pt x="108" y="124"/>
                    <a:pt x="108" y="124"/>
                    <a:pt x="108" y="124"/>
                  </a:cubicBezTo>
                  <a:cubicBezTo>
                    <a:pt x="110" y="123"/>
                    <a:pt x="110" y="120"/>
                    <a:pt x="112" y="120"/>
                  </a:cubicBezTo>
                  <a:cubicBezTo>
                    <a:pt x="113" y="121"/>
                    <a:pt x="111" y="121"/>
                    <a:pt x="111" y="122"/>
                  </a:cubicBezTo>
                  <a:cubicBezTo>
                    <a:pt x="111" y="122"/>
                    <a:pt x="111" y="122"/>
                    <a:pt x="111" y="122"/>
                  </a:cubicBezTo>
                  <a:cubicBezTo>
                    <a:pt x="111" y="123"/>
                    <a:pt x="111" y="123"/>
                    <a:pt x="111" y="124"/>
                  </a:cubicBezTo>
                  <a:cubicBezTo>
                    <a:pt x="111" y="123"/>
                    <a:pt x="112" y="122"/>
                    <a:pt x="112" y="122"/>
                  </a:cubicBezTo>
                  <a:cubicBezTo>
                    <a:pt x="112" y="122"/>
                    <a:pt x="112" y="122"/>
                    <a:pt x="112" y="121"/>
                  </a:cubicBezTo>
                  <a:cubicBezTo>
                    <a:pt x="113" y="121"/>
                    <a:pt x="113" y="119"/>
                    <a:pt x="114" y="119"/>
                  </a:cubicBezTo>
                  <a:cubicBezTo>
                    <a:pt x="114" y="118"/>
                    <a:pt x="115" y="118"/>
                    <a:pt x="114" y="117"/>
                  </a:cubicBezTo>
                  <a:cubicBezTo>
                    <a:pt x="114" y="118"/>
                    <a:pt x="114" y="119"/>
                    <a:pt x="113" y="120"/>
                  </a:cubicBezTo>
                  <a:cubicBezTo>
                    <a:pt x="113" y="120"/>
                    <a:pt x="113" y="120"/>
                    <a:pt x="112" y="120"/>
                  </a:cubicBezTo>
                  <a:cubicBezTo>
                    <a:pt x="112" y="119"/>
                    <a:pt x="113" y="118"/>
                    <a:pt x="114" y="117"/>
                  </a:cubicBezTo>
                  <a:cubicBezTo>
                    <a:pt x="114" y="117"/>
                    <a:pt x="113" y="117"/>
                    <a:pt x="113" y="117"/>
                  </a:cubicBezTo>
                  <a:cubicBezTo>
                    <a:pt x="114" y="115"/>
                    <a:pt x="115" y="114"/>
                    <a:pt x="116" y="113"/>
                  </a:cubicBezTo>
                  <a:cubicBezTo>
                    <a:pt x="116" y="113"/>
                    <a:pt x="116" y="113"/>
                    <a:pt x="116" y="113"/>
                  </a:cubicBezTo>
                  <a:cubicBezTo>
                    <a:pt x="117" y="113"/>
                    <a:pt x="117" y="112"/>
                    <a:pt x="117" y="112"/>
                  </a:cubicBezTo>
                  <a:cubicBezTo>
                    <a:pt x="117" y="111"/>
                    <a:pt x="118" y="110"/>
                    <a:pt x="119" y="109"/>
                  </a:cubicBezTo>
                  <a:cubicBezTo>
                    <a:pt x="120" y="109"/>
                    <a:pt x="120" y="110"/>
                    <a:pt x="119" y="110"/>
                  </a:cubicBezTo>
                  <a:cubicBezTo>
                    <a:pt x="120" y="110"/>
                    <a:pt x="120" y="110"/>
                    <a:pt x="120" y="111"/>
                  </a:cubicBezTo>
                  <a:cubicBezTo>
                    <a:pt x="120" y="113"/>
                    <a:pt x="118" y="114"/>
                    <a:pt x="117" y="116"/>
                  </a:cubicBezTo>
                  <a:cubicBezTo>
                    <a:pt x="118" y="116"/>
                    <a:pt x="118" y="116"/>
                    <a:pt x="119" y="116"/>
                  </a:cubicBezTo>
                  <a:cubicBezTo>
                    <a:pt x="119" y="117"/>
                    <a:pt x="118" y="117"/>
                    <a:pt x="118" y="119"/>
                  </a:cubicBezTo>
                  <a:cubicBezTo>
                    <a:pt x="118" y="119"/>
                    <a:pt x="118" y="118"/>
                    <a:pt x="119" y="118"/>
                  </a:cubicBezTo>
                  <a:cubicBezTo>
                    <a:pt x="119" y="117"/>
                    <a:pt x="119" y="116"/>
                    <a:pt x="120" y="116"/>
                  </a:cubicBezTo>
                  <a:cubicBezTo>
                    <a:pt x="120" y="117"/>
                    <a:pt x="120" y="117"/>
                    <a:pt x="121" y="117"/>
                  </a:cubicBezTo>
                  <a:cubicBezTo>
                    <a:pt x="121" y="116"/>
                    <a:pt x="120" y="116"/>
                    <a:pt x="120" y="115"/>
                  </a:cubicBezTo>
                  <a:cubicBezTo>
                    <a:pt x="120" y="116"/>
                    <a:pt x="120" y="116"/>
                    <a:pt x="121" y="116"/>
                  </a:cubicBezTo>
                  <a:cubicBezTo>
                    <a:pt x="121" y="116"/>
                    <a:pt x="121" y="115"/>
                    <a:pt x="121" y="115"/>
                  </a:cubicBezTo>
                  <a:cubicBezTo>
                    <a:pt x="121" y="116"/>
                    <a:pt x="121" y="116"/>
                    <a:pt x="121" y="116"/>
                  </a:cubicBezTo>
                  <a:cubicBezTo>
                    <a:pt x="121" y="115"/>
                    <a:pt x="122" y="115"/>
                    <a:pt x="122" y="114"/>
                  </a:cubicBezTo>
                  <a:cubicBezTo>
                    <a:pt x="123" y="114"/>
                    <a:pt x="123" y="112"/>
                    <a:pt x="124" y="112"/>
                  </a:cubicBezTo>
                  <a:cubicBezTo>
                    <a:pt x="123" y="112"/>
                    <a:pt x="123" y="112"/>
                    <a:pt x="124" y="112"/>
                  </a:cubicBezTo>
                  <a:cubicBezTo>
                    <a:pt x="123" y="113"/>
                    <a:pt x="122" y="115"/>
                    <a:pt x="122" y="117"/>
                  </a:cubicBezTo>
                  <a:cubicBezTo>
                    <a:pt x="122" y="116"/>
                    <a:pt x="122" y="116"/>
                    <a:pt x="122" y="116"/>
                  </a:cubicBezTo>
                  <a:cubicBezTo>
                    <a:pt x="122" y="116"/>
                    <a:pt x="122" y="117"/>
                    <a:pt x="122" y="117"/>
                  </a:cubicBezTo>
                  <a:cubicBezTo>
                    <a:pt x="122" y="116"/>
                    <a:pt x="123" y="116"/>
                    <a:pt x="123" y="116"/>
                  </a:cubicBezTo>
                  <a:cubicBezTo>
                    <a:pt x="123" y="116"/>
                    <a:pt x="123" y="117"/>
                    <a:pt x="122" y="117"/>
                  </a:cubicBezTo>
                  <a:cubicBezTo>
                    <a:pt x="122" y="118"/>
                    <a:pt x="121" y="118"/>
                    <a:pt x="121" y="119"/>
                  </a:cubicBezTo>
                  <a:cubicBezTo>
                    <a:pt x="122" y="120"/>
                    <a:pt x="122" y="118"/>
                    <a:pt x="123" y="117"/>
                  </a:cubicBezTo>
                  <a:cubicBezTo>
                    <a:pt x="123" y="118"/>
                    <a:pt x="123" y="117"/>
                    <a:pt x="123" y="118"/>
                  </a:cubicBezTo>
                  <a:cubicBezTo>
                    <a:pt x="123" y="118"/>
                    <a:pt x="122" y="120"/>
                    <a:pt x="122" y="121"/>
                  </a:cubicBezTo>
                  <a:cubicBezTo>
                    <a:pt x="122" y="121"/>
                    <a:pt x="122" y="121"/>
                    <a:pt x="122" y="120"/>
                  </a:cubicBezTo>
                  <a:cubicBezTo>
                    <a:pt x="122" y="121"/>
                    <a:pt x="122" y="122"/>
                    <a:pt x="121" y="122"/>
                  </a:cubicBezTo>
                  <a:cubicBezTo>
                    <a:pt x="121" y="122"/>
                    <a:pt x="121" y="123"/>
                    <a:pt x="121" y="123"/>
                  </a:cubicBezTo>
                  <a:cubicBezTo>
                    <a:pt x="121" y="123"/>
                    <a:pt x="122" y="124"/>
                    <a:pt x="121" y="124"/>
                  </a:cubicBezTo>
                  <a:cubicBezTo>
                    <a:pt x="121" y="123"/>
                    <a:pt x="121" y="123"/>
                    <a:pt x="120" y="123"/>
                  </a:cubicBezTo>
                  <a:cubicBezTo>
                    <a:pt x="121" y="124"/>
                    <a:pt x="120" y="124"/>
                    <a:pt x="120" y="125"/>
                  </a:cubicBezTo>
                  <a:cubicBezTo>
                    <a:pt x="120" y="125"/>
                    <a:pt x="120" y="125"/>
                    <a:pt x="120" y="125"/>
                  </a:cubicBezTo>
                  <a:cubicBezTo>
                    <a:pt x="120" y="126"/>
                    <a:pt x="120" y="126"/>
                    <a:pt x="120" y="126"/>
                  </a:cubicBezTo>
                  <a:cubicBezTo>
                    <a:pt x="120" y="126"/>
                    <a:pt x="120" y="126"/>
                    <a:pt x="120" y="126"/>
                  </a:cubicBezTo>
                  <a:cubicBezTo>
                    <a:pt x="119" y="126"/>
                    <a:pt x="119" y="126"/>
                    <a:pt x="119" y="126"/>
                  </a:cubicBezTo>
                  <a:cubicBezTo>
                    <a:pt x="119" y="126"/>
                    <a:pt x="120" y="126"/>
                    <a:pt x="120" y="126"/>
                  </a:cubicBezTo>
                  <a:cubicBezTo>
                    <a:pt x="120" y="126"/>
                    <a:pt x="119" y="126"/>
                    <a:pt x="119" y="126"/>
                  </a:cubicBezTo>
                  <a:cubicBezTo>
                    <a:pt x="121" y="126"/>
                    <a:pt x="121" y="125"/>
                    <a:pt x="122" y="124"/>
                  </a:cubicBezTo>
                  <a:cubicBezTo>
                    <a:pt x="121" y="124"/>
                    <a:pt x="121" y="124"/>
                    <a:pt x="121" y="125"/>
                  </a:cubicBezTo>
                  <a:cubicBezTo>
                    <a:pt x="121" y="124"/>
                    <a:pt x="121" y="124"/>
                    <a:pt x="121" y="124"/>
                  </a:cubicBezTo>
                  <a:cubicBezTo>
                    <a:pt x="121" y="124"/>
                    <a:pt x="122" y="124"/>
                    <a:pt x="122" y="124"/>
                  </a:cubicBezTo>
                  <a:cubicBezTo>
                    <a:pt x="122" y="123"/>
                    <a:pt x="123" y="123"/>
                    <a:pt x="123" y="122"/>
                  </a:cubicBezTo>
                  <a:cubicBezTo>
                    <a:pt x="123" y="122"/>
                    <a:pt x="122" y="122"/>
                    <a:pt x="122" y="121"/>
                  </a:cubicBezTo>
                  <a:cubicBezTo>
                    <a:pt x="123" y="120"/>
                    <a:pt x="123" y="119"/>
                    <a:pt x="124" y="118"/>
                  </a:cubicBezTo>
                  <a:cubicBezTo>
                    <a:pt x="124" y="118"/>
                    <a:pt x="125" y="117"/>
                    <a:pt x="125" y="117"/>
                  </a:cubicBezTo>
                  <a:cubicBezTo>
                    <a:pt x="125" y="117"/>
                    <a:pt x="125" y="117"/>
                    <a:pt x="125" y="117"/>
                  </a:cubicBezTo>
                  <a:cubicBezTo>
                    <a:pt x="125" y="117"/>
                    <a:pt x="125" y="117"/>
                    <a:pt x="125" y="116"/>
                  </a:cubicBezTo>
                  <a:cubicBezTo>
                    <a:pt x="125" y="116"/>
                    <a:pt x="124" y="115"/>
                    <a:pt x="125" y="115"/>
                  </a:cubicBezTo>
                  <a:cubicBezTo>
                    <a:pt x="125" y="115"/>
                    <a:pt x="125" y="115"/>
                    <a:pt x="126" y="115"/>
                  </a:cubicBezTo>
                  <a:cubicBezTo>
                    <a:pt x="127" y="115"/>
                    <a:pt x="127" y="113"/>
                    <a:pt x="128" y="112"/>
                  </a:cubicBezTo>
                  <a:cubicBezTo>
                    <a:pt x="128" y="112"/>
                    <a:pt x="128" y="112"/>
                    <a:pt x="128" y="113"/>
                  </a:cubicBezTo>
                  <a:cubicBezTo>
                    <a:pt x="128" y="112"/>
                    <a:pt x="129" y="111"/>
                    <a:pt x="129" y="110"/>
                  </a:cubicBezTo>
                  <a:cubicBezTo>
                    <a:pt x="129" y="110"/>
                    <a:pt x="129" y="110"/>
                    <a:pt x="129" y="110"/>
                  </a:cubicBezTo>
                  <a:cubicBezTo>
                    <a:pt x="129" y="109"/>
                    <a:pt x="129" y="109"/>
                    <a:pt x="129" y="109"/>
                  </a:cubicBezTo>
                  <a:cubicBezTo>
                    <a:pt x="129" y="109"/>
                    <a:pt x="130" y="109"/>
                    <a:pt x="129" y="109"/>
                  </a:cubicBezTo>
                  <a:cubicBezTo>
                    <a:pt x="130" y="110"/>
                    <a:pt x="130" y="109"/>
                    <a:pt x="130" y="109"/>
                  </a:cubicBezTo>
                  <a:cubicBezTo>
                    <a:pt x="130" y="109"/>
                    <a:pt x="130" y="108"/>
                    <a:pt x="130" y="108"/>
                  </a:cubicBezTo>
                  <a:cubicBezTo>
                    <a:pt x="130" y="108"/>
                    <a:pt x="131" y="108"/>
                    <a:pt x="131" y="109"/>
                  </a:cubicBezTo>
                  <a:cubicBezTo>
                    <a:pt x="130" y="109"/>
                    <a:pt x="131" y="111"/>
                    <a:pt x="130" y="112"/>
                  </a:cubicBezTo>
                  <a:cubicBezTo>
                    <a:pt x="130" y="112"/>
                    <a:pt x="130" y="112"/>
                    <a:pt x="130" y="112"/>
                  </a:cubicBezTo>
                  <a:cubicBezTo>
                    <a:pt x="130" y="112"/>
                    <a:pt x="130" y="112"/>
                    <a:pt x="130" y="113"/>
                  </a:cubicBezTo>
                  <a:cubicBezTo>
                    <a:pt x="131" y="113"/>
                    <a:pt x="131" y="112"/>
                    <a:pt x="131" y="112"/>
                  </a:cubicBezTo>
                  <a:cubicBezTo>
                    <a:pt x="132" y="111"/>
                    <a:pt x="132" y="111"/>
                    <a:pt x="131" y="110"/>
                  </a:cubicBezTo>
                  <a:cubicBezTo>
                    <a:pt x="131" y="110"/>
                    <a:pt x="132" y="109"/>
                    <a:pt x="132" y="109"/>
                  </a:cubicBezTo>
                  <a:cubicBezTo>
                    <a:pt x="132" y="108"/>
                    <a:pt x="132" y="107"/>
                    <a:pt x="133" y="107"/>
                  </a:cubicBezTo>
                  <a:cubicBezTo>
                    <a:pt x="133" y="107"/>
                    <a:pt x="133" y="107"/>
                    <a:pt x="133" y="107"/>
                  </a:cubicBezTo>
                  <a:cubicBezTo>
                    <a:pt x="133" y="108"/>
                    <a:pt x="133" y="109"/>
                    <a:pt x="133" y="110"/>
                  </a:cubicBezTo>
                  <a:cubicBezTo>
                    <a:pt x="133" y="109"/>
                    <a:pt x="133" y="109"/>
                    <a:pt x="134" y="109"/>
                  </a:cubicBezTo>
                  <a:cubicBezTo>
                    <a:pt x="133" y="110"/>
                    <a:pt x="133" y="110"/>
                    <a:pt x="133" y="111"/>
                  </a:cubicBezTo>
                  <a:cubicBezTo>
                    <a:pt x="133" y="111"/>
                    <a:pt x="133" y="110"/>
                    <a:pt x="133" y="110"/>
                  </a:cubicBezTo>
                  <a:cubicBezTo>
                    <a:pt x="133" y="111"/>
                    <a:pt x="132" y="112"/>
                    <a:pt x="133" y="113"/>
                  </a:cubicBezTo>
                  <a:cubicBezTo>
                    <a:pt x="132" y="114"/>
                    <a:pt x="132" y="114"/>
                    <a:pt x="132" y="114"/>
                  </a:cubicBezTo>
                  <a:cubicBezTo>
                    <a:pt x="132" y="114"/>
                    <a:pt x="132" y="114"/>
                    <a:pt x="133" y="114"/>
                  </a:cubicBezTo>
                  <a:cubicBezTo>
                    <a:pt x="133" y="114"/>
                    <a:pt x="133" y="113"/>
                    <a:pt x="133" y="113"/>
                  </a:cubicBezTo>
                  <a:cubicBezTo>
                    <a:pt x="133" y="112"/>
                    <a:pt x="134" y="112"/>
                    <a:pt x="134" y="111"/>
                  </a:cubicBezTo>
                  <a:cubicBezTo>
                    <a:pt x="135" y="110"/>
                    <a:pt x="134" y="109"/>
                    <a:pt x="135" y="109"/>
                  </a:cubicBezTo>
                  <a:cubicBezTo>
                    <a:pt x="135" y="110"/>
                    <a:pt x="135" y="110"/>
                    <a:pt x="135" y="111"/>
                  </a:cubicBezTo>
                  <a:cubicBezTo>
                    <a:pt x="135" y="111"/>
                    <a:pt x="134" y="112"/>
                    <a:pt x="134" y="113"/>
                  </a:cubicBezTo>
                  <a:cubicBezTo>
                    <a:pt x="135" y="113"/>
                    <a:pt x="135" y="113"/>
                    <a:pt x="135" y="113"/>
                  </a:cubicBezTo>
                  <a:cubicBezTo>
                    <a:pt x="133" y="113"/>
                    <a:pt x="134" y="115"/>
                    <a:pt x="133" y="116"/>
                  </a:cubicBezTo>
                  <a:cubicBezTo>
                    <a:pt x="133" y="115"/>
                    <a:pt x="133" y="116"/>
                    <a:pt x="132" y="116"/>
                  </a:cubicBezTo>
                  <a:cubicBezTo>
                    <a:pt x="132" y="116"/>
                    <a:pt x="132" y="116"/>
                    <a:pt x="132" y="116"/>
                  </a:cubicBezTo>
                  <a:cubicBezTo>
                    <a:pt x="132" y="117"/>
                    <a:pt x="133" y="116"/>
                    <a:pt x="133" y="117"/>
                  </a:cubicBezTo>
                  <a:cubicBezTo>
                    <a:pt x="133" y="117"/>
                    <a:pt x="133" y="117"/>
                    <a:pt x="133" y="117"/>
                  </a:cubicBezTo>
                  <a:cubicBezTo>
                    <a:pt x="132" y="117"/>
                    <a:pt x="133" y="117"/>
                    <a:pt x="132" y="117"/>
                  </a:cubicBezTo>
                  <a:cubicBezTo>
                    <a:pt x="132" y="117"/>
                    <a:pt x="131" y="117"/>
                    <a:pt x="130" y="117"/>
                  </a:cubicBezTo>
                  <a:cubicBezTo>
                    <a:pt x="130" y="118"/>
                    <a:pt x="130" y="118"/>
                    <a:pt x="129" y="118"/>
                  </a:cubicBezTo>
                  <a:cubicBezTo>
                    <a:pt x="130" y="119"/>
                    <a:pt x="130" y="121"/>
                    <a:pt x="128" y="121"/>
                  </a:cubicBezTo>
                  <a:cubicBezTo>
                    <a:pt x="128" y="123"/>
                    <a:pt x="128" y="124"/>
                    <a:pt x="127" y="126"/>
                  </a:cubicBezTo>
                  <a:cubicBezTo>
                    <a:pt x="127" y="127"/>
                    <a:pt x="128" y="126"/>
                    <a:pt x="128" y="126"/>
                  </a:cubicBezTo>
                  <a:cubicBezTo>
                    <a:pt x="128" y="126"/>
                    <a:pt x="128" y="126"/>
                    <a:pt x="128" y="126"/>
                  </a:cubicBezTo>
                  <a:cubicBezTo>
                    <a:pt x="128" y="126"/>
                    <a:pt x="128" y="126"/>
                    <a:pt x="129" y="126"/>
                  </a:cubicBezTo>
                  <a:cubicBezTo>
                    <a:pt x="128" y="124"/>
                    <a:pt x="130" y="122"/>
                    <a:pt x="131" y="120"/>
                  </a:cubicBezTo>
                  <a:cubicBezTo>
                    <a:pt x="132" y="120"/>
                    <a:pt x="132" y="120"/>
                    <a:pt x="132" y="120"/>
                  </a:cubicBezTo>
                  <a:cubicBezTo>
                    <a:pt x="133" y="119"/>
                    <a:pt x="133" y="117"/>
                    <a:pt x="135" y="115"/>
                  </a:cubicBezTo>
                  <a:cubicBezTo>
                    <a:pt x="135" y="115"/>
                    <a:pt x="135" y="115"/>
                    <a:pt x="135" y="115"/>
                  </a:cubicBezTo>
                  <a:cubicBezTo>
                    <a:pt x="135" y="115"/>
                    <a:pt x="135" y="115"/>
                    <a:pt x="135" y="115"/>
                  </a:cubicBezTo>
                  <a:cubicBezTo>
                    <a:pt x="135" y="114"/>
                    <a:pt x="135" y="112"/>
                    <a:pt x="136" y="112"/>
                  </a:cubicBezTo>
                  <a:cubicBezTo>
                    <a:pt x="136" y="111"/>
                    <a:pt x="136" y="110"/>
                    <a:pt x="137" y="110"/>
                  </a:cubicBezTo>
                  <a:cubicBezTo>
                    <a:pt x="137" y="110"/>
                    <a:pt x="137" y="112"/>
                    <a:pt x="137" y="112"/>
                  </a:cubicBezTo>
                  <a:cubicBezTo>
                    <a:pt x="136" y="112"/>
                    <a:pt x="136" y="112"/>
                    <a:pt x="136" y="113"/>
                  </a:cubicBezTo>
                  <a:cubicBezTo>
                    <a:pt x="136" y="113"/>
                    <a:pt x="136" y="113"/>
                    <a:pt x="136" y="113"/>
                  </a:cubicBezTo>
                  <a:cubicBezTo>
                    <a:pt x="137" y="113"/>
                    <a:pt x="136" y="114"/>
                    <a:pt x="137" y="114"/>
                  </a:cubicBezTo>
                  <a:cubicBezTo>
                    <a:pt x="137" y="114"/>
                    <a:pt x="137" y="113"/>
                    <a:pt x="137" y="113"/>
                  </a:cubicBezTo>
                  <a:cubicBezTo>
                    <a:pt x="137" y="113"/>
                    <a:pt x="137" y="112"/>
                    <a:pt x="137" y="112"/>
                  </a:cubicBezTo>
                  <a:cubicBezTo>
                    <a:pt x="138" y="112"/>
                    <a:pt x="138" y="113"/>
                    <a:pt x="138" y="112"/>
                  </a:cubicBezTo>
                  <a:cubicBezTo>
                    <a:pt x="138" y="112"/>
                    <a:pt x="137" y="112"/>
                    <a:pt x="137" y="112"/>
                  </a:cubicBezTo>
                  <a:cubicBezTo>
                    <a:pt x="137" y="111"/>
                    <a:pt x="138" y="111"/>
                    <a:pt x="138" y="111"/>
                  </a:cubicBezTo>
                  <a:cubicBezTo>
                    <a:pt x="138" y="111"/>
                    <a:pt x="139" y="111"/>
                    <a:pt x="139" y="110"/>
                  </a:cubicBezTo>
                  <a:cubicBezTo>
                    <a:pt x="139" y="111"/>
                    <a:pt x="139" y="112"/>
                    <a:pt x="139" y="112"/>
                  </a:cubicBezTo>
                  <a:cubicBezTo>
                    <a:pt x="138" y="112"/>
                    <a:pt x="138" y="111"/>
                    <a:pt x="138" y="111"/>
                  </a:cubicBezTo>
                  <a:cubicBezTo>
                    <a:pt x="138" y="111"/>
                    <a:pt x="138" y="111"/>
                    <a:pt x="138" y="112"/>
                  </a:cubicBezTo>
                  <a:cubicBezTo>
                    <a:pt x="138" y="112"/>
                    <a:pt x="139" y="112"/>
                    <a:pt x="139" y="112"/>
                  </a:cubicBezTo>
                  <a:cubicBezTo>
                    <a:pt x="139" y="113"/>
                    <a:pt x="138" y="114"/>
                    <a:pt x="138" y="114"/>
                  </a:cubicBezTo>
                  <a:cubicBezTo>
                    <a:pt x="138" y="115"/>
                    <a:pt x="139" y="114"/>
                    <a:pt x="139" y="115"/>
                  </a:cubicBezTo>
                  <a:cubicBezTo>
                    <a:pt x="139" y="115"/>
                    <a:pt x="139" y="115"/>
                    <a:pt x="139" y="116"/>
                  </a:cubicBezTo>
                  <a:cubicBezTo>
                    <a:pt x="138" y="116"/>
                    <a:pt x="138" y="116"/>
                    <a:pt x="138" y="116"/>
                  </a:cubicBezTo>
                  <a:cubicBezTo>
                    <a:pt x="138" y="116"/>
                    <a:pt x="138" y="116"/>
                    <a:pt x="138" y="117"/>
                  </a:cubicBezTo>
                  <a:cubicBezTo>
                    <a:pt x="138" y="118"/>
                    <a:pt x="138" y="119"/>
                    <a:pt x="139" y="119"/>
                  </a:cubicBezTo>
                  <a:cubicBezTo>
                    <a:pt x="139" y="119"/>
                    <a:pt x="139" y="119"/>
                    <a:pt x="139" y="118"/>
                  </a:cubicBezTo>
                  <a:cubicBezTo>
                    <a:pt x="139" y="118"/>
                    <a:pt x="138" y="119"/>
                    <a:pt x="138" y="118"/>
                  </a:cubicBezTo>
                  <a:cubicBezTo>
                    <a:pt x="138" y="118"/>
                    <a:pt x="139" y="118"/>
                    <a:pt x="139" y="117"/>
                  </a:cubicBezTo>
                  <a:cubicBezTo>
                    <a:pt x="139" y="117"/>
                    <a:pt x="138" y="117"/>
                    <a:pt x="138" y="117"/>
                  </a:cubicBezTo>
                  <a:cubicBezTo>
                    <a:pt x="138" y="116"/>
                    <a:pt x="139" y="116"/>
                    <a:pt x="139" y="117"/>
                  </a:cubicBezTo>
                  <a:cubicBezTo>
                    <a:pt x="139" y="116"/>
                    <a:pt x="140" y="116"/>
                    <a:pt x="139" y="115"/>
                  </a:cubicBezTo>
                  <a:cubicBezTo>
                    <a:pt x="140" y="115"/>
                    <a:pt x="140" y="115"/>
                    <a:pt x="140" y="115"/>
                  </a:cubicBezTo>
                  <a:cubicBezTo>
                    <a:pt x="140" y="112"/>
                    <a:pt x="141" y="110"/>
                    <a:pt x="142" y="108"/>
                  </a:cubicBezTo>
                  <a:cubicBezTo>
                    <a:pt x="142" y="108"/>
                    <a:pt x="142" y="109"/>
                    <a:pt x="141" y="108"/>
                  </a:cubicBezTo>
                  <a:cubicBezTo>
                    <a:pt x="142" y="108"/>
                    <a:pt x="142" y="106"/>
                    <a:pt x="141" y="106"/>
                  </a:cubicBezTo>
                  <a:cubicBezTo>
                    <a:pt x="141" y="107"/>
                    <a:pt x="141" y="108"/>
                    <a:pt x="140" y="108"/>
                  </a:cubicBezTo>
                  <a:cubicBezTo>
                    <a:pt x="140" y="108"/>
                    <a:pt x="140" y="109"/>
                    <a:pt x="140" y="109"/>
                  </a:cubicBezTo>
                  <a:cubicBezTo>
                    <a:pt x="139" y="109"/>
                    <a:pt x="139" y="109"/>
                    <a:pt x="139" y="109"/>
                  </a:cubicBezTo>
                  <a:cubicBezTo>
                    <a:pt x="139" y="109"/>
                    <a:pt x="139" y="110"/>
                    <a:pt x="139" y="110"/>
                  </a:cubicBezTo>
                  <a:cubicBezTo>
                    <a:pt x="138" y="109"/>
                    <a:pt x="139" y="108"/>
                    <a:pt x="138" y="107"/>
                  </a:cubicBezTo>
                  <a:cubicBezTo>
                    <a:pt x="138" y="107"/>
                    <a:pt x="137" y="107"/>
                    <a:pt x="137" y="107"/>
                  </a:cubicBezTo>
                  <a:cubicBezTo>
                    <a:pt x="137" y="107"/>
                    <a:pt x="138" y="107"/>
                    <a:pt x="138" y="106"/>
                  </a:cubicBezTo>
                  <a:cubicBezTo>
                    <a:pt x="138" y="105"/>
                    <a:pt x="136" y="105"/>
                    <a:pt x="136" y="105"/>
                  </a:cubicBezTo>
                  <a:cubicBezTo>
                    <a:pt x="136" y="105"/>
                    <a:pt x="136" y="104"/>
                    <a:pt x="136" y="104"/>
                  </a:cubicBezTo>
                  <a:cubicBezTo>
                    <a:pt x="135" y="104"/>
                    <a:pt x="135" y="105"/>
                    <a:pt x="135" y="106"/>
                  </a:cubicBezTo>
                  <a:cubicBezTo>
                    <a:pt x="134" y="106"/>
                    <a:pt x="134" y="106"/>
                    <a:pt x="134" y="106"/>
                  </a:cubicBezTo>
                  <a:cubicBezTo>
                    <a:pt x="134" y="105"/>
                    <a:pt x="134" y="105"/>
                    <a:pt x="135" y="104"/>
                  </a:cubicBezTo>
                  <a:cubicBezTo>
                    <a:pt x="135" y="104"/>
                    <a:pt x="135" y="103"/>
                    <a:pt x="135" y="102"/>
                  </a:cubicBezTo>
                  <a:cubicBezTo>
                    <a:pt x="135" y="102"/>
                    <a:pt x="134" y="102"/>
                    <a:pt x="134" y="102"/>
                  </a:cubicBezTo>
                  <a:cubicBezTo>
                    <a:pt x="134" y="103"/>
                    <a:pt x="134" y="105"/>
                    <a:pt x="133" y="106"/>
                  </a:cubicBezTo>
                  <a:cubicBezTo>
                    <a:pt x="133" y="106"/>
                    <a:pt x="132" y="106"/>
                    <a:pt x="132" y="106"/>
                  </a:cubicBezTo>
                  <a:cubicBezTo>
                    <a:pt x="132" y="105"/>
                    <a:pt x="132" y="104"/>
                    <a:pt x="132" y="103"/>
                  </a:cubicBezTo>
                  <a:cubicBezTo>
                    <a:pt x="132" y="103"/>
                    <a:pt x="131" y="103"/>
                    <a:pt x="131" y="103"/>
                  </a:cubicBezTo>
                  <a:cubicBezTo>
                    <a:pt x="131" y="102"/>
                    <a:pt x="131" y="100"/>
                    <a:pt x="132" y="99"/>
                  </a:cubicBezTo>
                  <a:cubicBezTo>
                    <a:pt x="132" y="99"/>
                    <a:pt x="132" y="98"/>
                    <a:pt x="131" y="97"/>
                  </a:cubicBezTo>
                  <a:cubicBezTo>
                    <a:pt x="131" y="96"/>
                    <a:pt x="131" y="94"/>
                    <a:pt x="132" y="92"/>
                  </a:cubicBezTo>
                  <a:cubicBezTo>
                    <a:pt x="132" y="92"/>
                    <a:pt x="132" y="92"/>
                    <a:pt x="132" y="92"/>
                  </a:cubicBezTo>
                  <a:cubicBezTo>
                    <a:pt x="132" y="92"/>
                    <a:pt x="131" y="92"/>
                    <a:pt x="131" y="92"/>
                  </a:cubicBezTo>
                  <a:cubicBezTo>
                    <a:pt x="131" y="92"/>
                    <a:pt x="131" y="93"/>
                    <a:pt x="131" y="93"/>
                  </a:cubicBezTo>
                  <a:cubicBezTo>
                    <a:pt x="131" y="92"/>
                    <a:pt x="131" y="92"/>
                    <a:pt x="131" y="91"/>
                  </a:cubicBezTo>
                  <a:cubicBezTo>
                    <a:pt x="131" y="91"/>
                    <a:pt x="131" y="91"/>
                    <a:pt x="131" y="91"/>
                  </a:cubicBezTo>
                  <a:cubicBezTo>
                    <a:pt x="132" y="90"/>
                    <a:pt x="131" y="89"/>
                    <a:pt x="132" y="89"/>
                  </a:cubicBezTo>
                  <a:cubicBezTo>
                    <a:pt x="131" y="89"/>
                    <a:pt x="132" y="88"/>
                    <a:pt x="131" y="88"/>
                  </a:cubicBezTo>
                  <a:cubicBezTo>
                    <a:pt x="132" y="87"/>
                    <a:pt x="132" y="86"/>
                    <a:pt x="132" y="85"/>
                  </a:cubicBezTo>
                  <a:cubicBezTo>
                    <a:pt x="133" y="87"/>
                    <a:pt x="133" y="89"/>
                    <a:pt x="132" y="91"/>
                  </a:cubicBezTo>
                  <a:cubicBezTo>
                    <a:pt x="132" y="90"/>
                    <a:pt x="132" y="89"/>
                    <a:pt x="132" y="89"/>
                  </a:cubicBezTo>
                  <a:cubicBezTo>
                    <a:pt x="132" y="90"/>
                    <a:pt x="132" y="91"/>
                    <a:pt x="132" y="91"/>
                  </a:cubicBezTo>
                  <a:cubicBezTo>
                    <a:pt x="133" y="92"/>
                    <a:pt x="132" y="92"/>
                    <a:pt x="132" y="93"/>
                  </a:cubicBezTo>
                  <a:cubicBezTo>
                    <a:pt x="132" y="93"/>
                    <a:pt x="132" y="94"/>
                    <a:pt x="132" y="95"/>
                  </a:cubicBezTo>
                  <a:cubicBezTo>
                    <a:pt x="132" y="95"/>
                    <a:pt x="132" y="96"/>
                    <a:pt x="132" y="96"/>
                  </a:cubicBezTo>
                  <a:cubicBezTo>
                    <a:pt x="132" y="96"/>
                    <a:pt x="132" y="97"/>
                    <a:pt x="132" y="97"/>
                  </a:cubicBezTo>
                  <a:cubicBezTo>
                    <a:pt x="132" y="97"/>
                    <a:pt x="132" y="97"/>
                    <a:pt x="133" y="97"/>
                  </a:cubicBezTo>
                  <a:cubicBezTo>
                    <a:pt x="133" y="96"/>
                    <a:pt x="133" y="95"/>
                    <a:pt x="133" y="95"/>
                  </a:cubicBezTo>
                  <a:cubicBezTo>
                    <a:pt x="133" y="95"/>
                    <a:pt x="134" y="95"/>
                    <a:pt x="134" y="94"/>
                  </a:cubicBezTo>
                  <a:cubicBezTo>
                    <a:pt x="134" y="94"/>
                    <a:pt x="134" y="95"/>
                    <a:pt x="135" y="95"/>
                  </a:cubicBezTo>
                  <a:cubicBezTo>
                    <a:pt x="135" y="94"/>
                    <a:pt x="134" y="93"/>
                    <a:pt x="133" y="93"/>
                  </a:cubicBezTo>
                  <a:cubicBezTo>
                    <a:pt x="133" y="91"/>
                    <a:pt x="134" y="89"/>
                    <a:pt x="133" y="88"/>
                  </a:cubicBezTo>
                  <a:cubicBezTo>
                    <a:pt x="134" y="86"/>
                    <a:pt x="133" y="84"/>
                    <a:pt x="134" y="82"/>
                  </a:cubicBezTo>
                  <a:cubicBezTo>
                    <a:pt x="134" y="82"/>
                    <a:pt x="133" y="82"/>
                    <a:pt x="133" y="82"/>
                  </a:cubicBezTo>
                  <a:cubicBezTo>
                    <a:pt x="133" y="82"/>
                    <a:pt x="134" y="82"/>
                    <a:pt x="134" y="81"/>
                  </a:cubicBezTo>
                  <a:cubicBezTo>
                    <a:pt x="134" y="80"/>
                    <a:pt x="134" y="79"/>
                    <a:pt x="135" y="78"/>
                  </a:cubicBezTo>
                  <a:cubicBezTo>
                    <a:pt x="135" y="78"/>
                    <a:pt x="135" y="80"/>
                    <a:pt x="136" y="80"/>
                  </a:cubicBezTo>
                  <a:cubicBezTo>
                    <a:pt x="136" y="80"/>
                    <a:pt x="136" y="79"/>
                    <a:pt x="136" y="79"/>
                  </a:cubicBezTo>
                  <a:cubicBezTo>
                    <a:pt x="136" y="80"/>
                    <a:pt x="137" y="79"/>
                    <a:pt x="137" y="79"/>
                  </a:cubicBezTo>
                  <a:cubicBezTo>
                    <a:pt x="136" y="79"/>
                    <a:pt x="136" y="79"/>
                    <a:pt x="136" y="79"/>
                  </a:cubicBezTo>
                  <a:cubicBezTo>
                    <a:pt x="136" y="78"/>
                    <a:pt x="136" y="77"/>
                    <a:pt x="136" y="77"/>
                  </a:cubicBezTo>
                  <a:cubicBezTo>
                    <a:pt x="136" y="76"/>
                    <a:pt x="137" y="74"/>
                    <a:pt x="136" y="73"/>
                  </a:cubicBezTo>
                  <a:cubicBezTo>
                    <a:pt x="137" y="73"/>
                    <a:pt x="137" y="74"/>
                    <a:pt x="137" y="74"/>
                  </a:cubicBezTo>
                  <a:cubicBezTo>
                    <a:pt x="137" y="73"/>
                    <a:pt x="137" y="72"/>
                    <a:pt x="137" y="71"/>
                  </a:cubicBezTo>
                  <a:cubicBezTo>
                    <a:pt x="137" y="70"/>
                    <a:pt x="137" y="70"/>
                    <a:pt x="136" y="69"/>
                  </a:cubicBezTo>
                  <a:cubicBezTo>
                    <a:pt x="136" y="70"/>
                    <a:pt x="136" y="70"/>
                    <a:pt x="135" y="70"/>
                  </a:cubicBezTo>
                  <a:cubicBezTo>
                    <a:pt x="135" y="70"/>
                    <a:pt x="135" y="69"/>
                    <a:pt x="135" y="69"/>
                  </a:cubicBezTo>
                  <a:cubicBezTo>
                    <a:pt x="135" y="70"/>
                    <a:pt x="136" y="71"/>
                    <a:pt x="135" y="71"/>
                  </a:cubicBezTo>
                  <a:cubicBezTo>
                    <a:pt x="135" y="71"/>
                    <a:pt x="135" y="71"/>
                    <a:pt x="135" y="71"/>
                  </a:cubicBezTo>
                  <a:cubicBezTo>
                    <a:pt x="135" y="72"/>
                    <a:pt x="135" y="72"/>
                    <a:pt x="135" y="73"/>
                  </a:cubicBezTo>
                  <a:cubicBezTo>
                    <a:pt x="135" y="73"/>
                    <a:pt x="134" y="73"/>
                    <a:pt x="134" y="73"/>
                  </a:cubicBezTo>
                  <a:cubicBezTo>
                    <a:pt x="134" y="74"/>
                    <a:pt x="135" y="74"/>
                    <a:pt x="135" y="75"/>
                  </a:cubicBezTo>
                  <a:cubicBezTo>
                    <a:pt x="135" y="76"/>
                    <a:pt x="136" y="77"/>
                    <a:pt x="135" y="78"/>
                  </a:cubicBezTo>
                  <a:cubicBezTo>
                    <a:pt x="134" y="77"/>
                    <a:pt x="134" y="77"/>
                    <a:pt x="134" y="77"/>
                  </a:cubicBezTo>
                  <a:cubicBezTo>
                    <a:pt x="133" y="77"/>
                    <a:pt x="134" y="77"/>
                    <a:pt x="133" y="77"/>
                  </a:cubicBezTo>
                  <a:cubicBezTo>
                    <a:pt x="132" y="76"/>
                    <a:pt x="133" y="73"/>
                    <a:pt x="132" y="72"/>
                  </a:cubicBezTo>
                  <a:cubicBezTo>
                    <a:pt x="133" y="72"/>
                    <a:pt x="133" y="72"/>
                    <a:pt x="133" y="72"/>
                  </a:cubicBezTo>
                  <a:cubicBezTo>
                    <a:pt x="133" y="73"/>
                    <a:pt x="133" y="74"/>
                    <a:pt x="134" y="74"/>
                  </a:cubicBezTo>
                  <a:cubicBezTo>
                    <a:pt x="134" y="74"/>
                    <a:pt x="134" y="73"/>
                    <a:pt x="134" y="73"/>
                  </a:cubicBezTo>
                  <a:cubicBezTo>
                    <a:pt x="133" y="72"/>
                    <a:pt x="134" y="71"/>
                    <a:pt x="133" y="71"/>
                  </a:cubicBezTo>
                  <a:cubicBezTo>
                    <a:pt x="133" y="71"/>
                    <a:pt x="133" y="71"/>
                    <a:pt x="133" y="71"/>
                  </a:cubicBezTo>
                  <a:cubicBezTo>
                    <a:pt x="133" y="71"/>
                    <a:pt x="133" y="70"/>
                    <a:pt x="133" y="70"/>
                  </a:cubicBezTo>
                  <a:cubicBezTo>
                    <a:pt x="133" y="70"/>
                    <a:pt x="133" y="70"/>
                    <a:pt x="133" y="70"/>
                  </a:cubicBezTo>
                  <a:cubicBezTo>
                    <a:pt x="134" y="69"/>
                    <a:pt x="133" y="69"/>
                    <a:pt x="132" y="69"/>
                  </a:cubicBezTo>
                  <a:cubicBezTo>
                    <a:pt x="132" y="67"/>
                    <a:pt x="131" y="66"/>
                    <a:pt x="132" y="65"/>
                  </a:cubicBezTo>
                  <a:cubicBezTo>
                    <a:pt x="133" y="65"/>
                    <a:pt x="133" y="66"/>
                    <a:pt x="133" y="66"/>
                  </a:cubicBezTo>
                  <a:cubicBezTo>
                    <a:pt x="133" y="65"/>
                    <a:pt x="133" y="63"/>
                    <a:pt x="133" y="62"/>
                  </a:cubicBezTo>
                  <a:cubicBezTo>
                    <a:pt x="133" y="62"/>
                    <a:pt x="133" y="62"/>
                    <a:pt x="132" y="62"/>
                  </a:cubicBezTo>
                  <a:cubicBezTo>
                    <a:pt x="132" y="62"/>
                    <a:pt x="131" y="62"/>
                    <a:pt x="131" y="63"/>
                  </a:cubicBezTo>
                  <a:cubicBezTo>
                    <a:pt x="131" y="63"/>
                    <a:pt x="131" y="63"/>
                    <a:pt x="131" y="63"/>
                  </a:cubicBezTo>
                  <a:cubicBezTo>
                    <a:pt x="130" y="63"/>
                    <a:pt x="131" y="61"/>
                    <a:pt x="130" y="61"/>
                  </a:cubicBezTo>
                  <a:cubicBezTo>
                    <a:pt x="129" y="61"/>
                    <a:pt x="129" y="61"/>
                    <a:pt x="129" y="61"/>
                  </a:cubicBezTo>
                  <a:cubicBezTo>
                    <a:pt x="129" y="61"/>
                    <a:pt x="129" y="61"/>
                    <a:pt x="129" y="61"/>
                  </a:cubicBezTo>
                  <a:cubicBezTo>
                    <a:pt x="129" y="61"/>
                    <a:pt x="129" y="61"/>
                    <a:pt x="129" y="61"/>
                  </a:cubicBezTo>
                  <a:cubicBezTo>
                    <a:pt x="129" y="60"/>
                    <a:pt x="128" y="60"/>
                    <a:pt x="127" y="59"/>
                  </a:cubicBezTo>
                  <a:close/>
                  <a:moveTo>
                    <a:pt x="56" y="27"/>
                  </a:moveTo>
                  <a:cubicBezTo>
                    <a:pt x="55" y="27"/>
                    <a:pt x="55" y="27"/>
                    <a:pt x="55" y="27"/>
                  </a:cubicBezTo>
                  <a:cubicBezTo>
                    <a:pt x="55" y="26"/>
                    <a:pt x="56" y="27"/>
                    <a:pt x="55" y="26"/>
                  </a:cubicBezTo>
                  <a:cubicBezTo>
                    <a:pt x="55" y="26"/>
                    <a:pt x="56" y="26"/>
                    <a:pt x="56" y="26"/>
                  </a:cubicBezTo>
                  <a:cubicBezTo>
                    <a:pt x="55" y="26"/>
                    <a:pt x="56" y="26"/>
                    <a:pt x="56" y="27"/>
                  </a:cubicBezTo>
                  <a:close/>
                  <a:moveTo>
                    <a:pt x="61" y="25"/>
                  </a:moveTo>
                  <a:cubicBezTo>
                    <a:pt x="61" y="24"/>
                    <a:pt x="61" y="24"/>
                    <a:pt x="61" y="24"/>
                  </a:cubicBezTo>
                  <a:cubicBezTo>
                    <a:pt x="61" y="24"/>
                    <a:pt x="61" y="24"/>
                    <a:pt x="61" y="24"/>
                  </a:cubicBezTo>
                  <a:cubicBezTo>
                    <a:pt x="61" y="24"/>
                    <a:pt x="62" y="24"/>
                    <a:pt x="62" y="24"/>
                  </a:cubicBezTo>
                  <a:cubicBezTo>
                    <a:pt x="62" y="24"/>
                    <a:pt x="61" y="25"/>
                    <a:pt x="61" y="25"/>
                  </a:cubicBezTo>
                  <a:close/>
                  <a:moveTo>
                    <a:pt x="63" y="25"/>
                  </a:moveTo>
                  <a:cubicBezTo>
                    <a:pt x="63" y="25"/>
                    <a:pt x="63" y="24"/>
                    <a:pt x="64" y="25"/>
                  </a:cubicBezTo>
                  <a:cubicBezTo>
                    <a:pt x="64" y="25"/>
                    <a:pt x="63" y="25"/>
                    <a:pt x="63" y="25"/>
                  </a:cubicBezTo>
                  <a:close/>
                  <a:moveTo>
                    <a:pt x="68" y="25"/>
                  </a:moveTo>
                  <a:cubicBezTo>
                    <a:pt x="68" y="25"/>
                    <a:pt x="67" y="25"/>
                    <a:pt x="67" y="25"/>
                  </a:cubicBezTo>
                  <a:cubicBezTo>
                    <a:pt x="67" y="25"/>
                    <a:pt x="68" y="25"/>
                    <a:pt x="68" y="25"/>
                  </a:cubicBezTo>
                  <a:close/>
                  <a:moveTo>
                    <a:pt x="60" y="31"/>
                  </a:moveTo>
                  <a:cubicBezTo>
                    <a:pt x="59" y="31"/>
                    <a:pt x="59" y="31"/>
                    <a:pt x="59" y="31"/>
                  </a:cubicBezTo>
                  <a:cubicBezTo>
                    <a:pt x="59" y="31"/>
                    <a:pt x="59" y="31"/>
                    <a:pt x="59" y="30"/>
                  </a:cubicBezTo>
                  <a:cubicBezTo>
                    <a:pt x="59" y="30"/>
                    <a:pt x="60" y="30"/>
                    <a:pt x="60" y="31"/>
                  </a:cubicBezTo>
                  <a:close/>
                  <a:moveTo>
                    <a:pt x="60" y="30"/>
                  </a:moveTo>
                  <a:cubicBezTo>
                    <a:pt x="60" y="30"/>
                    <a:pt x="61" y="30"/>
                    <a:pt x="61" y="30"/>
                  </a:cubicBezTo>
                  <a:cubicBezTo>
                    <a:pt x="61" y="31"/>
                    <a:pt x="60" y="31"/>
                    <a:pt x="60" y="30"/>
                  </a:cubicBezTo>
                  <a:close/>
                  <a:moveTo>
                    <a:pt x="62" y="31"/>
                  </a:moveTo>
                  <a:cubicBezTo>
                    <a:pt x="62" y="31"/>
                    <a:pt x="61" y="31"/>
                    <a:pt x="61" y="31"/>
                  </a:cubicBezTo>
                  <a:cubicBezTo>
                    <a:pt x="61" y="31"/>
                    <a:pt x="62" y="31"/>
                    <a:pt x="62" y="31"/>
                  </a:cubicBezTo>
                  <a:close/>
                  <a:moveTo>
                    <a:pt x="62" y="32"/>
                  </a:moveTo>
                  <a:cubicBezTo>
                    <a:pt x="62" y="32"/>
                    <a:pt x="62" y="31"/>
                    <a:pt x="62" y="31"/>
                  </a:cubicBezTo>
                  <a:lnTo>
                    <a:pt x="62" y="32"/>
                  </a:lnTo>
                  <a:close/>
                  <a:moveTo>
                    <a:pt x="35" y="51"/>
                  </a:moveTo>
                  <a:cubicBezTo>
                    <a:pt x="35" y="51"/>
                    <a:pt x="35" y="51"/>
                    <a:pt x="36" y="51"/>
                  </a:cubicBezTo>
                  <a:cubicBezTo>
                    <a:pt x="36" y="52"/>
                    <a:pt x="35" y="52"/>
                    <a:pt x="35" y="52"/>
                  </a:cubicBezTo>
                  <a:cubicBezTo>
                    <a:pt x="35" y="52"/>
                    <a:pt x="35" y="52"/>
                    <a:pt x="34" y="52"/>
                  </a:cubicBezTo>
                  <a:cubicBezTo>
                    <a:pt x="35" y="51"/>
                    <a:pt x="35" y="51"/>
                    <a:pt x="35" y="51"/>
                  </a:cubicBezTo>
                  <a:close/>
                  <a:moveTo>
                    <a:pt x="29" y="54"/>
                  </a:moveTo>
                  <a:cubicBezTo>
                    <a:pt x="29" y="55"/>
                    <a:pt x="29" y="55"/>
                    <a:pt x="29" y="55"/>
                  </a:cubicBezTo>
                  <a:cubicBezTo>
                    <a:pt x="29" y="55"/>
                    <a:pt x="29" y="54"/>
                    <a:pt x="29" y="54"/>
                  </a:cubicBezTo>
                  <a:close/>
                  <a:moveTo>
                    <a:pt x="28" y="56"/>
                  </a:moveTo>
                  <a:cubicBezTo>
                    <a:pt x="28" y="56"/>
                    <a:pt x="28" y="56"/>
                    <a:pt x="28" y="57"/>
                  </a:cubicBezTo>
                  <a:cubicBezTo>
                    <a:pt x="28" y="57"/>
                    <a:pt x="28" y="56"/>
                    <a:pt x="28" y="56"/>
                  </a:cubicBezTo>
                  <a:close/>
                  <a:moveTo>
                    <a:pt x="21" y="91"/>
                  </a:moveTo>
                  <a:cubicBezTo>
                    <a:pt x="22" y="91"/>
                    <a:pt x="22" y="93"/>
                    <a:pt x="21" y="94"/>
                  </a:cubicBezTo>
                  <a:cubicBezTo>
                    <a:pt x="20" y="93"/>
                    <a:pt x="21" y="92"/>
                    <a:pt x="21" y="91"/>
                  </a:cubicBezTo>
                  <a:close/>
                  <a:moveTo>
                    <a:pt x="21" y="95"/>
                  </a:moveTo>
                  <a:cubicBezTo>
                    <a:pt x="21" y="95"/>
                    <a:pt x="21" y="95"/>
                    <a:pt x="21" y="94"/>
                  </a:cubicBezTo>
                  <a:cubicBezTo>
                    <a:pt x="22" y="94"/>
                    <a:pt x="22" y="94"/>
                    <a:pt x="22" y="94"/>
                  </a:cubicBezTo>
                  <a:cubicBezTo>
                    <a:pt x="22" y="95"/>
                    <a:pt x="21" y="95"/>
                    <a:pt x="21" y="95"/>
                  </a:cubicBezTo>
                  <a:close/>
                  <a:moveTo>
                    <a:pt x="23" y="70"/>
                  </a:moveTo>
                  <a:cubicBezTo>
                    <a:pt x="22" y="70"/>
                    <a:pt x="23" y="70"/>
                    <a:pt x="23" y="69"/>
                  </a:cubicBezTo>
                  <a:cubicBezTo>
                    <a:pt x="23" y="69"/>
                    <a:pt x="23" y="70"/>
                    <a:pt x="23" y="70"/>
                  </a:cubicBezTo>
                  <a:cubicBezTo>
                    <a:pt x="23" y="70"/>
                    <a:pt x="23" y="70"/>
                    <a:pt x="23" y="70"/>
                  </a:cubicBezTo>
                  <a:cubicBezTo>
                    <a:pt x="23" y="70"/>
                    <a:pt x="23" y="70"/>
                    <a:pt x="23" y="70"/>
                  </a:cubicBezTo>
                  <a:close/>
                  <a:moveTo>
                    <a:pt x="41" y="121"/>
                  </a:moveTo>
                  <a:cubicBezTo>
                    <a:pt x="41" y="121"/>
                    <a:pt x="41" y="121"/>
                    <a:pt x="41" y="121"/>
                  </a:cubicBezTo>
                  <a:cubicBezTo>
                    <a:pt x="41" y="122"/>
                    <a:pt x="41" y="122"/>
                    <a:pt x="41" y="122"/>
                  </a:cubicBezTo>
                  <a:cubicBezTo>
                    <a:pt x="41" y="122"/>
                    <a:pt x="41" y="121"/>
                    <a:pt x="41" y="121"/>
                  </a:cubicBezTo>
                  <a:close/>
                  <a:moveTo>
                    <a:pt x="24" y="68"/>
                  </a:moveTo>
                  <a:cubicBezTo>
                    <a:pt x="24" y="68"/>
                    <a:pt x="24" y="68"/>
                    <a:pt x="24" y="69"/>
                  </a:cubicBezTo>
                  <a:cubicBezTo>
                    <a:pt x="24" y="69"/>
                    <a:pt x="24" y="68"/>
                    <a:pt x="24" y="68"/>
                  </a:cubicBezTo>
                  <a:close/>
                  <a:moveTo>
                    <a:pt x="23" y="67"/>
                  </a:moveTo>
                  <a:cubicBezTo>
                    <a:pt x="23" y="67"/>
                    <a:pt x="23" y="67"/>
                    <a:pt x="23" y="67"/>
                  </a:cubicBezTo>
                  <a:cubicBezTo>
                    <a:pt x="23" y="67"/>
                    <a:pt x="23" y="66"/>
                    <a:pt x="23" y="67"/>
                  </a:cubicBezTo>
                  <a:close/>
                  <a:moveTo>
                    <a:pt x="23" y="70"/>
                  </a:moveTo>
                  <a:cubicBezTo>
                    <a:pt x="23" y="70"/>
                    <a:pt x="23" y="70"/>
                    <a:pt x="23" y="69"/>
                  </a:cubicBezTo>
                  <a:cubicBezTo>
                    <a:pt x="24" y="69"/>
                    <a:pt x="24" y="70"/>
                    <a:pt x="24" y="70"/>
                  </a:cubicBezTo>
                  <a:cubicBezTo>
                    <a:pt x="24" y="70"/>
                    <a:pt x="24" y="70"/>
                    <a:pt x="24" y="70"/>
                  </a:cubicBezTo>
                  <a:cubicBezTo>
                    <a:pt x="24" y="70"/>
                    <a:pt x="23" y="70"/>
                    <a:pt x="23" y="70"/>
                  </a:cubicBezTo>
                  <a:close/>
                  <a:moveTo>
                    <a:pt x="24" y="72"/>
                  </a:moveTo>
                  <a:cubicBezTo>
                    <a:pt x="24" y="72"/>
                    <a:pt x="24" y="72"/>
                    <a:pt x="24" y="73"/>
                  </a:cubicBezTo>
                  <a:cubicBezTo>
                    <a:pt x="23" y="72"/>
                    <a:pt x="24" y="72"/>
                    <a:pt x="24" y="72"/>
                  </a:cubicBezTo>
                  <a:close/>
                  <a:moveTo>
                    <a:pt x="24" y="82"/>
                  </a:moveTo>
                  <a:cubicBezTo>
                    <a:pt x="24" y="82"/>
                    <a:pt x="24" y="81"/>
                    <a:pt x="24" y="81"/>
                  </a:cubicBezTo>
                  <a:cubicBezTo>
                    <a:pt x="24" y="81"/>
                    <a:pt x="24" y="81"/>
                    <a:pt x="24" y="82"/>
                  </a:cubicBezTo>
                  <a:close/>
                  <a:moveTo>
                    <a:pt x="24" y="77"/>
                  </a:moveTo>
                  <a:cubicBezTo>
                    <a:pt x="24" y="78"/>
                    <a:pt x="24" y="78"/>
                    <a:pt x="25" y="78"/>
                  </a:cubicBezTo>
                  <a:cubicBezTo>
                    <a:pt x="24" y="78"/>
                    <a:pt x="24" y="78"/>
                    <a:pt x="24" y="78"/>
                  </a:cubicBezTo>
                  <a:cubicBezTo>
                    <a:pt x="24" y="77"/>
                    <a:pt x="24" y="77"/>
                    <a:pt x="24" y="76"/>
                  </a:cubicBezTo>
                  <a:cubicBezTo>
                    <a:pt x="24" y="76"/>
                    <a:pt x="24" y="77"/>
                    <a:pt x="25" y="77"/>
                  </a:cubicBezTo>
                  <a:cubicBezTo>
                    <a:pt x="25" y="77"/>
                    <a:pt x="25" y="77"/>
                    <a:pt x="24" y="77"/>
                  </a:cubicBezTo>
                  <a:close/>
                  <a:moveTo>
                    <a:pt x="103" y="110"/>
                  </a:moveTo>
                  <a:cubicBezTo>
                    <a:pt x="103" y="110"/>
                    <a:pt x="104" y="110"/>
                    <a:pt x="104" y="109"/>
                  </a:cubicBezTo>
                  <a:cubicBezTo>
                    <a:pt x="104" y="109"/>
                    <a:pt x="104" y="110"/>
                    <a:pt x="104" y="110"/>
                  </a:cubicBezTo>
                  <a:cubicBezTo>
                    <a:pt x="104" y="110"/>
                    <a:pt x="104" y="110"/>
                    <a:pt x="103" y="110"/>
                  </a:cubicBezTo>
                  <a:close/>
                  <a:moveTo>
                    <a:pt x="104" y="116"/>
                  </a:moveTo>
                  <a:cubicBezTo>
                    <a:pt x="103" y="116"/>
                    <a:pt x="103" y="115"/>
                    <a:pt x="104" y="115"/>
                  </a:cubicBezTo>
                  <a:cubicBezTo>
                    <a:pt x="104" y="115"/>
                    <a:pt x="104" y="115"/>
                    <a:pt x="104" y="115"/>
                  </a:cubicBezTo>
                  <a:cubicBezTo>
                    <a:pt x="104" y="115"/>
                    <a:pt x="104" y="115"/>
                    <a:pt x="104" y="116"/>
                  </a:cubicBezTo>
                  <a:close/>
                  <a:moveTo>
                    <a:pt x="109" y="114"/>
                  </a:moveTo>
                  <a:cubicBezTo>
                    <a:pt x="109" y="113"/>
                    <a:pt x="108" y="114"/>
                    <a:pt x="109" y="113"/>
                  </a:cubicBezTo>
                  <a:cubicBezTo>
                    <a:pt x="109" y="113"/>
                    <a:pt x="109" y="113"/>
                    <a:pt x="109" y="113"/>
                  </a:cubicBezTo>
                  <a:cubicBezTo>
                    <a:pt x="109" y="114"/>
                    <a:pt x="109" y="114"/>
                    <a:pt x="109" y="114"/>
                  </a:cubicBezTo>
                  <a:close/>
                  <a:moveTo>
                    <a:pt x="119" y="116"/>
                  </a:moveTo>
                  <a:cubicBezTo>
                    <a:pt x="119" y="116"/>
                    <a:pt x="119" y="115"/>
                    <a:pt x="119" y="115"/>
                  </a:cubicBezTo>
                  <a:cubicBezTo>
                    <a:pt x="120" y="115"/>
                    <a:pt x="119" y="116"/>
                    <a:pt x="119" y="116"/>
                  </a:cubicBezTo>
                  <a:close/>
                  <a:moveTo>
                    <a:pt x="128" y="126"/>
                  </a:moveTo>
                  <a:cubicBezTo>
                    <a:pt x="128" y="126"/>
                    <a:pt x="128" y="126"/>
                    <a:pt x="128" y="126"/>
                  </a:cubicBezTo>
                  <a:cubicBezTo>
                    <a:pt x="128" y="126"/>
                    <a:pt x="128" y="126"/>
                    <a:pt x="128" y="126"/>
                  </a:cubicBezTo>
                  <a:cubicBezTo>
                    <a:pt x="128" y="126"/>
                    <a:pt x="128" y="126"/>
                    <a:pt x="128" y="126"/>
                  </a:cubicBezTo>
                  <a:close/>
                  <a:moveTo>
                    <a:pt x="137" y="107"/>
                  </a:moveTo>
                  <a:cubicBezTo>
                    <a:pt x="138" y="107"/>
                    <a:pt x="137" y="108"/>
                    <a:pt x="138" y="108"/>
                  </a:cubicBezTo>
                  <a:cubicBezTo>
                    <a:pt x="137" y="108"/>
                    <a:pt x="137" y="108"/>
                    <a:pt x="137" y="107"/>
                  </a:cubicBezTo>
                  <a:close/>
                  <a:moveTo>
                    <a:pt x="133" y="84"/>
                  </a:moveTo>
                  <a:cubicBezTo>
                    <a:pt x="132" y="83"/>
                    <a:pt x="132" y="82"/>
                    <a:pt x="132" y="81"/>
                  </a:cubicBezTo>
                  <a:cubicBezTo>
                    <a:pt x="133" y="81"/>
                    <a:pt x="133" y="83"/>
                    <a:pt x="133" y="84"/>
                  </a:cubicBezTo>
                  <a:close/>
                  <a:moveTo>
                    <a:pt x="132" y="80"/>
                  </a:moveTo>
                  <a:cubicBezTo>
                    <a:pt x="133" y="80"/>
                    <a:pt x="133" y="80"/>
                    <a:pt x="133" y="80"/>
                  </a:cubicBezTo>
                  <a:cubicBezTo>
                    <a:pt x="133" y="80"/>
                    <a:pt x="133" y="80"/>
                    <a:pt x="133" y="80"/>
                  </a:cubicBezTo>
                  <a:cubicBezTo>
                    <a:pt x="132" y="80"/>
                    <a:pt x="132" y="80"/>
                    <a:pt x="132" y="80"/>
                  </a:cubicBezTo>
                  <a:close/>
                  <a:moveTo>
                    <a:pt x="132" y="77"/>
                  </a:moveTo>
                  <a:cubicBezTo>
                    <a:pt x="132" y="77"/>
                    <a:pt x="132" y="78"/>
                    <a:pt x="132" y="78"/>
                  </a:cubicBezTo>
                  <a:cubicBezTo>
                    <a:pt x="132" y="77"/>
                    <a:pt x="132" y="77"/>
                    <a:pt x="132" y="77"/>
                  </a:cubicBezTo>
                  <a:close/>
                  <a:moveTo>
                    <a:pt x="132" y="78"/>
                  </a:moveTo>
                  <a:cubicBezTo>
                    <a:pt x="132" y="79"/>
                    <a:pt x="132" y="81"/>
                    <a:pt x="132" y="79"/>
                  </a:cubicBezTo>
                  <a:cubicBezTo>
                    <a:pt x="132" y="79"/>
                    <a:pt x="132" y="79"/>
                    <a:pt x="132" y="78"/>
                  </a:cubicBezTo>
                  <a:close/>
                  <a:moveTo>
                    <a:pt x="127" y="61"/>
                  </a:moveTo>
                  <a:cubicBezTo>
                    <a:pt x="127" y="61"/>
                    <a:pt x="127" y="60"/>
                    <a:pt x="127" y="60"/>
                  </a:cubicBezTo>
                  <a:cubicBezTo>
                    <a:pt x="127" y="60"/>
                    <a:pt x="127" y="60"/>
                    <a:pt x="127" y="59"/>
                  </a:cubicBezTo>
                  <a:cubicBezTo>
                    <a:pt x="127" y="59"/>
                    <a:pt x="127" y="60"/>
                    <a:pt x="127" y="61"/>
                  </a:cubicBezTo>
                  <a:close/>
                  <a:moveTo>
                    <a:pt x="126" y="80"/>
                  </a:moveTo>
                  <a:cubicBezTo>
                    <a:pt x="126" y="80"/>
                    <a:pt x="127" y="81"/>
                    <a:pt x="126" y="82"/>
                  </a:cubicBezTo>
                  <a:cubicBezTo>
                    <a:pt x="126" y="81"/>
                    <a:pt x="126" y="80"/>
                    <a:pt x="126" y="80"/>
                  </a:cubicBezTo>
                  <a:close/>
                  <a:moveTo>
                    <a:pt x="124" y="72"/>
                  </a:moveTo>
                  <a:cubicBezTo>
                    <a:pt x="124" y="73"/>
                    <a:pt x="124" y="72"/>
                    <a:pt x="124" y="73"/>
                  </a:cubicBezTo>
                  <a:cubicBezTo>
                    <a:pt x="123" y="73"/>
                    <a:pt x="123" y="73"/>
                    <a:pt x="123" y="73"/>
                  </a:cubicBezTo>
                  <a:cubicBezTo>
                    <a:pt x="123" y="73"/>
                    <a:pt x="123" y="74"/>
                    <a:pt x="124" y="75"/>
                  </a:cubicBezTo>
                  <a:cubicBezTo>
                    <a:pt x="124" y="75"/>
                    <a:pt x="124" y="75"/>
                    <a:pt x="124" y="75"/>
                  </a:cubicBezTo>
                  <a:cubicBezTo>
                    <a:pt x="124" y="76"/>
                    <a:pt x="123" y="75"/>
                    <a:pt x="123" y="76"/>
                  </a:cubicBezTo>
                  <a:cubicBezTo>
                    <a:pt x="123" y="75"/>
                    <a:pt x="123" y="74"/>
                    <a:pt x="123" y="73"/>
                  </a:cubicBezTo>
                  <a:cubicBezTo>
                    <a:pt x="123" y="72"/>
                    <a:pt x="123" y="72"/>
                    <a:pt x="123" y="72"/>
                  </a:cubicBezTo>
                  <a:cubicBezTo>
                    <a:pt x="123" y="72"/>
                    <a:pt x="123" y="72"/>
                    <a:pt x="124" y="72"/>
                  </a:cubicBezTo>
                  <a:close/>
                  <a:moveTo>
                    <a:pt x="122" y="66"/>
                  </a:moveTo>
                  <a:cubicBezTo>
                    <a:pt x="123" y="66"/>
                    <a:pt x="123" y="66"/>
                    <a:pt x="123" y="66"/>
                  </a:cubicBezTo>
                  <a:cubicBezTo>
                    <a:pt x="123" y="67"/>
                    <a:pt x="122" y="67"/>
                    <a:pt x="122" y="66"/>
                  </a:cubicBezTo>
                  <a:close/>
                  <a:moveTo>
                    <a:pt x="122" y="71"/>
                  </a:moveTo>
                  <a:cubicBezTo>
                    <a:pt x="122" y="70"/>
                    <a:pt x="123" y="71"/>
                    <a:pt x="123" y="71"/>
                  </a:cubicBezTo>
                  <a:cubicBezTo>
                    <a:pt x="123" y="71"/>
                    <a:pt x="123" y="71"/>
                    <a:pt x="123" y="71"/>
                  </a:cubicBezTo>
                  <a:cubicBezTo>
                    <a:pt x="123" y="72"/>
                    <a:pt x="122" y="72"/>
                    <a:pt x="122" y="71"/>
                  </a:cubicBezTo>
                  <a:close/>
                  <a:moveTo>
                    <a:pt x="123" y="76"/>
                  </a:moveTo>
                  <a:cubicBezTo>
                    <a:pt x="123" y="76"/>
                    <a:pt x="123" y="77"/>
                    <a:pt x="123" y="77"/>
                  </a:cubicBezTo>
                  <a:cubicBezTo>
                    <a:pt x="123" y="78"/>
                    <a:pt x="123" y="80"/>
                    <a:pt x="123" y="81"/>
                  </a:cubicBezTo>
                  <a:cubicBezTo>
                    <a:pt x="123" y="81"/>
                    <a:pt x="123" y="81"/>
                    <a:pt x="123" y="82"/>
                  </a:cubicBezTo>
                  <a:cubicBezTo>
                    <a:pt x="122" y="80"/>
                    <a:pt x="122" y="77"/>
                    <a:pt x="123" y="76"/>
                  </a:cubicBezTo>
                  <a:close/>
                  <a:moveTo>
                    <a:pt x="122" y="95"/>
                  </a:moveTo>
                  <a:cubicBezTo>
                    <a:pt x="122" y="95"/>
                    <a:pt x="122" y="95"/>
                    <a:pt x="122" y="95"/>
                  </a:cubicBezTo>
                  <a:cubicBezTo>
                    <a:pt x="122" y="95"/>
                    <a:pt x="122" y="94"/>
                    <a:pt x="122" y="94"/>
                  </a:cubicBezTo>
                  <a:cubicBezTo>
                    <a:pt x="122" y="94"/>
                    <a:pt x="122" y="95"/>
                    <a:pt x="122" y="95"/>
                  </a:cubicBezTo>
                  <a:close/>
                  <a:moveTo>
                    <a:pt x="122" y="71"/>
                  </a:moveTo>
                  <a:cubicBezTo>
                    <a:pt x="122" y="71"/>
                    <a:pt x="122" y="71"/>
                    <a:pt x="122" y="71"/>
                  </a:cubicBezTo>
                  <a:cubicBezTo>
                    <a:pt x="121" y="71"/>
                    <a:pt x="121" y="71"/>
                    <a:pt x="121" y="70"/>
                  </a:cubicBezTo>
                  <a:cubicBezTo>
                    <a:pt x="121" y="70"/>
                    <a:pt x="121" y="71"/>
                    <a:pt x="122" y="70"/>
                  </a:cubicBezTo>
                  <a:cubicBezTo>
                    <a:pt x="122" y="71"/>
                    <a:pt x="122" y="71"/>
                    <a:pt x="122" y="71"/>
                  </a:cubicBezTo>
                  <a:close/>
                  <a:moveTo>
                    <a:pt x="120" y="61"/>
                  </a:moveTo>
                  <a:cubicBezTo>
                    <a:pt x="120" y="62"/>
                    <a:pt x="121" y="63"/>
                    <a:pt x="120" y="64"/>
                  </a:cubicBezTo>
                  <a:cubicBezTo>
                    <a:pt x="120" y="64"/>
                    <a:pt x="121" y="64"/>
                    <a:pt x="121" y="64"/>
                  </a:cubicBezTo>
                  <a:cubicBezTo>
                    <a:pt x="121" y="64"/>
                    <a:pt x="121" y="64"/>
                    <a:pt x="121" y="64"/>
                  </a:cubicBezTo>
                  <a:cubicBezTo>
                    <a:pt x="121" y="65"/>
                    <a:pt x="120" y="65"/>
                    <a:pt x="120" y="65"/>
                  </a:cubicBezTo>
                  <a:cubicBezTo>
                    <a:pt x="120" y="64"/>
                    <a:pt x="120" y="64"/>
                    <a:pt x="120" y="63"/>
                  </a:cubicBezTo>
                  <a:cubicBezTo>
                    <a:pt x="120" y="63"/>
                    <a:pt x="120" y="63"/>
                    <a:pt x="120" y="63"/>
                  </a:cubicBezTo>
                  <a:cubicBezTo>
                    <a:pt x="120" y="62"/>
                    <a:pt x="120" y="62"/>
                    <a:pt x="120" y="61"/>
                  </a:cubicBezTo>
                  <a:cubicBezTo>
                    <a:pt x="120" y="61"/>
                    <a:pt x="120" y="61"/>
                    <a:pt x="120" y="61"/>
                  </a:cubicBezTo>
                  <a:close/>
                  <a:moveTo>
                    <a:pt x="119" y="60"/>
                  </a:moveTo>
                  <a:cubicBezTo>
                    <a:pt x="120" y="60"/>
                    <a:pt x="120" y="60"/>
                    <a:pt x="120" y="60"/>
                  </a:cubicBezTo>
                  <a:cubicBezTo>
                    <a:pt x="120" y="60"/>
                    <a:pt x="120" y="61"/>
                    <a:pt x="120" y="61"/>
                  </a:cubicBezTo>
                  <a:cubicBezTo>
                    <a:pt x="120" y="60"/>
                    <a:pt x="119" y="60"/>
                    <a:pt x="119" y="60"/>
                  </a:cubicBezTo>
                  <a:close/>
                  <a:moveTo>
                    <a:pt x="119" y="64"/>
                  </a:moveTo>
                  <a:cubicBezTo>
                    <a:pt x="120" y="64"/>
                    <a:pt x="120" y="65"/>
                    <a:pt x="120" y="65"/>
                  </a:cubicBezTo>
                  <a:cubicBezTo>
                    <a:pt x="120" y="65"/>
                    <a:pt x="119" y="65"/>
                    <a:pt x="119" y="64"/>
                  </a:cubicBezTo>
                  <a:close/>
                  <a:moveTo>
                    <a:pt x="119" y="90"/>
                  </a:moveTo>
                  <a:cubicBezTo>
                    <a:pt x="119" y="90"/>
                    <a:pt x="120" y="88"/>
                    <a:pt x="119" y="88"/>
                  </a:cubicBezTo>
                  <a:cubicBezTo>
                    <a:pt x="119" y="87"/>
                    <a:pt x="119" y="85"/>
                    <a:pt x="119" y="84"/>
                  </a:cubicBezTo>
                  <a:cubicBezTo>
                    <a:pt x="119" y="85"/>
                    <a:pt x="119" y="85"/>
                    <a:pt x="119" y="85"/>
                  </a:cubicBezTo>
                  <a:cubicBezTo>
                    <a:pt x="120" y="85"/>
                    <a:pt x="120" y="85"/>
                    <a:pt x="120" y="85"/>
                  </a:cubicBezTo>
                  <a:cubicBezTo>
                    <a:pt x="120" y="84"/>
                    <a:pt x="120" y="84"/>
                    <a:pt x="120" y="84"/>
                  </a:cubicBezTo>
                  <a:cubicBezTo>
                    <a:pt x="119" y="84"/>
                    <a:pt x="120" y="84"/>
                    <a:pt x="119" y="84"/>
                  </a:cubicBezTo>
                  <a:cubicBezTo>
                    <a:pt x="119" y="84"/>
                    <a:pt x="119" y="83"/>
                    <a:pt x="120" y="83"/>
                  </a:cubicBezTo>
                  <a:cubicBezTo>
                    <a:pt x="119" y="82"/>
                    <a:pt x="120" y="80"/>
                    <a:pt x="119" y="79"/>
                  </a:cubicBezTo>
                  <a:cubicBezTo>
                    <a:pt x="119" y="79"/>
                    <a:pt x="120" y="79"/>
                    <a:pt x="120" y="79"/>
                  </a:cubicBezTo>
                  <a:cubicBezTo>
                    <a:pt x="120" y="79"/>
                    <a:pt x="119" y="78"/>
                    <a:pt x="120" y="78"/>
                  </a:cubicBezTo>
                  <a:cubicBezTo>
                    <a:pt x="119" y="77"/>
                    <a:pt x="120" y="75"/>
                    <a:pt x="119" y="73"/>
                  </a:cubicBezTo>
                  <a:cubicBezTo>
                    <a:pt x="119" y="73"/>
                    <a:pt x="119" y="72"/>
                    <a:pt x="120" y="72"/>
                  </a:cubicBezTo>
                  <a:cubicBezTo>
                    <a:pt x="120" y="72"/>
                    <a:pt x="120" y="72"/>
                    <a:pt x="120" y="72"/>
                  </a:cubicBezTo>
                  <a:cubicBezTo>
                    <a:pt x="120" y="71"/>
                    <a:pt x="119" y="70"/>
                    <a:pt x="120" y="70"/>
                  </a:cubicBezTo>
                  <a:cubicBezTo>
                    <a:pt x="120" y="69"/>
                    <a:pt x="119" y="68"/>
                    <a:pt x="119" y="67"/>
                  </a:cubicBezTo>
                  <a:cubicBezTo>
                    <a:pt x="119" y="67"/>
                    <a:pt x="119" y="66"/>
                    <a:pt x="118" y="66"/>
                  </a:cubicBezTo>
                  <a:cubicBezTo>
                    <a:pt x="119" y="65"/>
                    <a:pt x="119" y="65"/>
                    <a:pt x="119" y="64"/>
                  </a:cubicBezTo>
                  <a:cubicBezTo>
                    <a:pt x="119" y="64"/>
                    <a:pt x="119" y="66"/>
                    <a:pt x="120" y="66"/>
                  </a:cubicBezTo>
                  <a:cubicBezTo>
                    <a:pt x="120" y="66"/>
                    <a:pt x="120" y="65"/>
                    <a:pt x="120" y="65"/>
                  </a:cubicBezTo>
                  <a:cubicBezTo>
                    <a:pt x="121" y="65"/>
                    <a:pt x="121" y="66"/>
                    <a:pt x="121" y="66"/>
                  </a:cubicBezTo>
                  <a:cubicBezTo>
                    <a:pt x="121" y="66"/>
                    <a:pt x="121" y="66"/>
                    <a:pt x="121" y="67"/>
                  </a:cubicBezTo>
                  <a:cubicBezTo>
                    <a:pt x="122" y="68"/>
                    <a:pt x="122" y="68"/>
                    <a:pt x="122" y="70"/>
                  </a:cubicBezTo>
                  <a:cubicBezTo>
                    <a:pt x="122" y="70"/>
                    <a:pt x="121" y="69"/>
                    <a:pt x="121" y="69"/>
                  </a:cubicBezTo>
                  <a:cubicBezTo>
                    <a:pt x="121" y="69"/>
                    <a:pt x="121" y="69"/>
                    <a:pt x="121" y="69"/>
                  </a:cubicBezTo>
                  <a:cubicBezTo>
                    <a:pt x="121" y="70"/>
                    <a:pt x="121" y="70"/>
                    <a:pt x="120" y="71"/>
                  </a:cubicBezTo>
                  <a:cubicBezTo>
                    <a:pt x="121" y="72"/>
                    <a:pt x="122" y="73"/>
                    <a:pt x="121" y="75"/>
                  </a:cubicBezTo>
                  <a:cubicBezTo>
                    <a:pt x="121" y="75"/>
                    <a:pt x="121" y="74"/>
                    <a:pt x="121" y="74"/>
                  </a:cubicBezTo>
                  <a:cubicBezTo>
                    <a:pt x="121" y="77"/>
                    <a:pt x="121" y="80"/>
                    <a:pt x="121" y="82"/>
                  </a:cubicBezTo>
                  <a:cubicBezTo>
                    <a:pt x="121" y="82"/>
                    <a:pt x="121" y="82"/>
                    <a:pt x="120" y="82"/>
                  </a:cubicBezTo>
                  <a:cubicBezTo>
                    <a:pt x="121" y="83"/>
                    <a:pt x="120" y="84"/>
                    <a:pt x="120" y="85"/>
                  </a:cubicBezTo>
                  <a:cubicBezTo>
                    <a:pt x="120" y="86"/>
                    <a:pt x="121" y="86"/>
                    <a:pt x="121" y="87"/>
                  </a:cubicBezTo>
                  <a:cubicBezTo>
                    <a:pt x="121" y="87"/>
                    <a:pt x="121" y="87"/>
                    <a:pt x="121" y="87"/>
                  </a:cubicBezTo>
                  <a:cubicBezTo>
                    <a:pt x="121" y="87"/>
                    <a:pt x="121" y="88"/>
                    <a:pt x="121" y="88"/>
                  </a:cubicBezTo>
                  <a:cubicBezTo>
                    <a:pt x="121" y="88"/>
                    <a:pt x="121" y="88"/>
                    <a:pt x="121" y="89"/>
                  </a:cubicBezTo>
                  <a:cubicBezTo>
                    <a:pt x="121" y="89"/>
                    <a:pt x="121" y="88"/>
                    <a:pt x="121" y="88"/>
                  </a:cubicBezTo>
                  <a:cubicBezTo>
                    <a:pt x="120" y="88"/>
                    <a:pt x="120" y="88"/>
                    <a:pt x="120" y="89"/>
                  </a:cubicBezTo>
                  <a:cubicBezTo>
                    <a:pt x="122" y="89"/>
                    <a:pt x="120" y="91"/>
                    <a:pt x="120" y="92"/>
                  </a:cubicBezTo>
                  <a:cubicBezTo>
                    <a:pt x="120" y="92"/>
                    <a:pt x="120" y="92"/>
                    <a:pt x="120" y="92"/>
                  </a:cubicBezTo>
                  <a:cubicBezTo>
                    <a:pt x="120" y="92"/>
                    <a:pt x="120" y="92"/>
                    <a:pt x="120" y="93"/>
                  </a:cubicBezTo>
                  <a:cubicBezTo>
                    <a:pt x="120" y="93"/>
                    <a:pt x="120" y="93"/>
                    <a:pt x="120" y="93"/>
                  </a:cubicBezTo>
                  <a:cubicBezTo>
                    <a:pt x="120" y="93"/>
                    <a:pt x="120" y="93"/>
                    <a:pt x="120" y="93"/>
                  </a:cubicBezTo>
                  <a:cubicBezTo>
                    <a:pt x="120" y="94"/>
                    <a:pt x="120" y="94"/>
                    <a:pt x="119" y="95"/>
                  </a:cubicBezTo>
                  <a:cubicBezTo>
                    <a:pt x="119" y="95"/>
                    <a:pt x="119" y="95"/>
                    <a:pt x="119" y="95"/>
                  </a:cubicBezTo>
                  <a:cubicBezTo>
                    <a:pt x="119" y="94"/>
                    <a:pt x="118" y="94"/>
                    <a:pt x="118" y="93"/>
                  </a:cubicBezTo>
                  <a:cubicBezTo>
                    <a:pt x="119" y="93"/>
                    <a:pt x="118" y="91"/>
                    <a:pt x="119" y="90"/>
                  </a:cubicBezTo>
                  <a:close/>
                  <a:moveTo>
                    <a:pt x="120" y="94"/>
                  </a:moveTo>
                  <a:cubicBezTo>
                    <a:pt x="120" y="94"/>
                    <a:pt x="120" y="94"/>
                    <a:pt x="120" y="94"/>
                  </a:cubicBezTo>
                  <a:cubicBezTo>
                    <a:pt x="120" y="94"/>
                    <a:pt x="120" y="94"/>
                    <a:pt x="120" y="94"/>
                  </a:cubicBezTo>
                  <a:cubicBezTo>
                    <a:pt x="120" y="94"/>
                    <a:pt x="120" y="94"/>
                    <a:pt x="120" y="94"/>
                  </a:cubicBezTo>
                  <a:cubicBezTo>
                    <a:pt x="120" y="94"/>
                    <a:pt x="120" y="94"/>
                    <a:pt x="120" y="94"/>
                  </a:cubicBezTo>
                  <a:close/>
                  <a:moveTo>
                    <a:pt x="118" y="84"/>
                  </a:moveTo>
                  <a:cubicBezTo>
                    <a:pt x="118" y="84"/>
                    <a:pt x="118" y="84"/>
                    <a:pt x="118" y="84"/>
                  </a:cubicBezTo>
                  <a:cubicBezTo>
                    <a:pt x="118" y="84"/>
                    <a:pt x="118" y="84"/>
                    <a:pt x="118" y="84"/>
                  </a:cubicBezTo>
                  <a:cubicBezTo>
                    <a:pt x="118" y="85"/>
                    <a:pt x="118" y="85"/>
                    <a:pt x="118" y="85"/>
                  </a:cubicBezTo>
                  <a:cubicBezTo>
                    <a:pt x="118" y="85"/>
                    <a:pt x="118" y="85"/>
                    <a:pt x="118" y="84"/>
                  </a:cubicBezTo>
                  <a:cubicBezTo>
                    <a:pt x="117" y="84"/>
                    <a:pt x="118" y="83"/>
                    <a:pt x="118" y="82"/>
                  </a:cubicBezTo>
                  <a:cubicBezTo>
                    <a:pt x="118" y="82"/>
                    <a:pt x="118" y="82"/>
                    <a:pt x="118" y="82"/>
                  </a:cubicBezTo>
                  <a:cubicBezTo>
                    <a:pt x="118" y="82"/>
                    <a:pt x="118" y="83"/>
                    <a:pt x="118" y="84"/>
                  </a:cubicBezTo>
                  <a:cubicBezTo>
                    <a:pt x="118" y="84"/>
                    <a:pt x="118" y="84"/>
                    <a:pt x="118" y="84"/>
                  </a:cubicBezTo>
                  <a:cubicBezTo>
                    <a:pt x="118" y="84"/>
                    <a:pt x="118" y="84"/>
                    <a:pt x="118" y="84"/>
                  </a:cubicBezTo>
                  <a:close/>
                  <a:moveTo>
                    <a:pt x="118" y="75"/>
                  </a:moveTo>
                  <a:cubicBezTo>
                    <a:pt x="118" y="76"/>
                    <a:pt x="118" y="76"/>
                    <a:pt x="118" y="76"/>
                  </a:cubicBezTo>
                  <a:cubicBezTo>
                    <a:pt x="118" y="76"/>
                    <a:pt x="118" y="76"/>
                    <a:pt x="118" y="75"/>
                  </a:cubicBezTo>
                  <a:cubicBezTo>
                    <a:pt x="118" y="75"/>
                    <a:pt x="118" y="75"/>
                    <a:pt x="118" y="75"/>
                  </a:cubicBezTo>
                  <a:cubicBezTo>
                    <a:pt x="117" y="75"/>
                    <a:pt x="118" y="75"/>
                    <a:pt x="118" y="75"/>
                  </a:cubicBezTo>
                  <a:close/>
                  <a:moveTo>
                    <a:pt x="118" y="73"/>
                  </a:moveTo>
                  <a:cubicBezTo>
                    <a:pt x="118" y="73"/>
                    <a:pt x="118" y="73"/>
                    <a:pt x="118" y="74"/>
                  </a:cubicBezTo>
                  <a:cubicBezTo>
                    <a:pt x="117" y="73"/>
                    <a:pt x="117" y="73"/>
                    <a:pt x="118" y="73"/>
                  </a:cubicBezTo>
                  <a:close/>
                  <a:moveTo>
                    <a:pt x="118" y="79"/>
                  </a:moveTo>
                  <a:cubicBezTo>
                    <a:pt x="118" y="80"/>
                    <a:pt x="118" y="80"/>
                    <a:pt x="118" y="81"/>
                  </a:cubicBezTo>
                  <a:cubicBezTo>
                    <a:pt x="118" y="81"/>
                    <a:pt x="117" y="80"/>
                    <a:pt x="117" y="80"/>
                  </a:cubicBezTo>
                  <a:cubicBezTo>
                    <a:pt x="117" y="79"/>
                    <a:pt x="117" y="79"/>
                    <a:pt x="118" y="79"/>
                  </a:cubicBezTo>
                  <a:close/>
                  <a:moveTo>
                    <a:pt x="115" y="62"/>
                  </a:moveTo>
                  <a:cubicBezTo>
                    <a:pt x="116" y="62"/>
                    <a:pt x="116" y="63"/>
                    <a:pt x="116" y="63"/>
                  </a:cubicBezTo>
                  <a:cubicBezTo>
                    <a:pt x="116" y="63"/>
                    <a:pt x="117" y="63"/>
                    <a:pt x="117" y="63"/>
                  </a:cubicBezTo>
                  <a:cubicBezTo>
                    <a:pt x="116" y="63"/>
                    <a:pt x="115" y="63"/>
                    <a:pt x="115" y="62"/>
                  </a:cubicBezTo>
                  <a:close/>
                  <a:moveTo>
                    <a:pt x="115" y="99"/>
                  </a:moveTo>
                  <a:cubicBezTo>
                    <a:pt x="115" y="99"/>
                    <a:pt x="115" y="99"/>
                    <a:pt x="115" y="99"/>
                  </a:cubicBezTo>
                  <a:cubicBezTo>
                    <a:pt x="116" y="98"/>
                    <a:pt x="115" y="96"/>
                    <a:pt x="117" y="97"/>
                  </a:cubicBezTo>
                  <a:cubicBezTo>
                    <a:pt x="116" y="98"/>
                    <a:pt x="116" y="99"/>
                    <a:pt x="116" y="101"/>
                  </a:cubicBezTo>
                  <a:cubicBezTo>
                    <a:pt x="115" y="101"/>
                    <a:pt x="115" y="101"/>
                    <a:pt x="115" y="101"/>
                  </a:cubicBezTo>
                  <a:cubicBezTo>
                    <a:pt x="115" y="101"/>
                    <a:pt x="115" y="100"/>
                    <a:pt x="115" y="100"/>
                  </a:cubicBezTo>
                  <a:cubicBezTo>
                    <a:pt x="115" y="100"/>
                    <a:pt x="115" y="99"/>
                    <a:pt x="115" y="99"/>
                  </a:cubicBezTo>
                  <a:close/>
                  <a:moveTo>
                    <a:pt x="115" y="74"/>
                  </a:moveTo>
                  <a:cubicBezTo>
                    <a:pt x="115" y="74"/>
                    <a:pt x="115" y="73"/>
                    <a:pt x="115" y="73"/>
                  </a:cubicBezTo>
                  <a:cubicBezTo>
                    <a:pt x="115" y="73"/>
                    <a:pt x="115" y="73"/>
                    <a:pt x="115" y="73"/>
                  </a:cubicBezTo>
                  <a:cubicBezTo>
                    <a:pt x="115" y="73"/>
                    <a:pt x="115" y="74"/>
                    <a:pt x="115" y="74"/>
                  </a:cubicBezTo>
                  <a:close/>
                  <a:moveTo>
                    <a:pt x="115" y="74"/>
                  </a:moveTo>
                  <a:cubicBezTo>
                    <a:pt x="115" y="75"/>
                    <a:pt x="116" y="75"/>
                    <a:pt x="116" y="76"/>
                  </a:cubicBezTo>
                  <a:cubicBezTo>
                    <a:pt x="115" y="76"/>
                    <a:pt x="115" y="75"/>
                    <a:pt x="115" y="74"/>
                  </a:cubicBezTo>
                  <a:cubicBezTo>
                    <a:pt x="115" y="75"/>
                    <a:pt x="115" y="74"/>
                    <a:pt x="115" y="74"/>
                  </a:cubicBezTo>
                  <a:close/>
                  <a:moveTo>
                    <a:pt x="116" y="79"/>
                  </a:moveTo>
                  <a:cubicBezTo>
                    <a:pt x="115" y="79"/>
                    <a:pt x="115" y="78"/>
                    <a:pt x="115" y="77"/>
                  </a:cubicBezTo>
                  <a:cubicBezTo>
                    <a:pt x="116" y="78"/>
                    <a:pt x="116" y="79"/>
                    <a:pt x="116" y="79"/>
                  </a:cubicBezTo>
                  <a:close/>
                  <a:moveTo>
                    <a:pt x="115" y="66"/>
                  </a:moveTo>
                  <a:cubicBezTo>
                    <a:pt x="115" y="67"/>
                    <a:pt x="116" y="69"/>
                    <a:pt x="116" y="70"/>
                  </a:cubicBezTo>
                  <a:cubicBezTo>
                    <a:pt x="115" y="69"/>
                    <a:pt x="115" y="68"/>
                    <a:pt x="114" y="68"/>
                  </a:cubicBezTo>
                  <a:cubicBezTo>
                    <a:pt x="114" y="68"/>
                    <a:pt x="114" y="68"/>
                    <a:pt x="113" y="68"/>
                  </a:cubicBezTo>
                  <a:cubicBezTo>
                    <a:pt x="113" y="67"/>
                    <a:pt x="113" y="66"/>
                    <a:pt x="113" y="65"/>
                  </a:cubicBezTo>
                  <a:cubicBezTo>
                    <a:pt x="113" y="65"/>
                    <a:pt x="112" y="65"/>
                    <a:pt x="112" y="65"/>
                  </a:cubicBezTo>
                  <a:cubicBezTo>
                    <a:pt x="112" y="64"/>
                    <a:pt x="112" y="64"/>
                    <a:pt x="113" y="64"/>
                  </a:cubicBezTo>
                  <a:cubicBezTo>
                    <a:pt x="112" y="64"/>
                    <a:pt x="112" y="62"/>
                    <a:pt x="111" y="62"/>
                  </a:cubicBezTo>
                  <a:cubicBezTo>
                    <a:pt x="111" y="61"/>
                    <a:pt x="111" y="61"/>
                    <a:pt x="112" y="61"/>
                  </a:cubicBezTo>
                  <a:cubicBezTo>
                    <a:pt x="112" y="61"/>
                    <a:pt x="114" y="61"/>
                    <a:pt x="114" y="62"/>
                  </a:cubicBezTo>
                  <a:cubicBezTo>
                    <a:pt x="113" y="62"/>
                    <a:pt x="113" y="61"/>
                    <a:pt x="112" y="62"/>
                  </a:cubicBezTo>
                  <a:cubicBezTo>
                    <a:pt x="112" y="63"/>
                    <a:pt x="113" y="63"/>
                    <a:pt x="113" y="64"/>
                  </a:cubicBezTo>
                  <a:cubicBezTo>
                    <a:pt x="113" y="64"/>
                    <a:pt x="113" y="64"/>
                    <a:pt x="114" y="64"/>
                  </a:cubicBezTo>
                  <a:cubicBezTo>
                    <a:pt x="114" y="64"/>
                    <a:pt x="114" y="65"/>
                    <a:pt x="114" y="65"/>
                  </a:cubicBezTo>
                  <a:cubicBezTo>
                    <a:pt x="114" y="65"/>
                    <a:pt x="114" y="65"/>
                    <a:pt x="114" y="66"/>
                  </a:cubicBezTo>
                  <a:cubicBezTo>
                    <a:pt x="114" y="66"/>
                    <a:pt x="115" y="66"/>
                    <a:pt x="115" y="66"/>
                  </a:cubicBezTo>
                  <a:close/>
                  <a:moveTo>
                    <a:pt x="114" y="71"/>
                  </a:moveTo>
                  <a:cubicBezTo>
                    <a:pt x="114" y="71"/>
                    <a:pt x="114" y="72"/>
                    <a:pt x="114" y="72"/>
                  </a:cubicBezTo>
                  <a:cubicBezTo>
                    <a:pt x="114" y="72"/>
                    <a:pt x="114" y="72"/>
                    <a:pt x="114" y="71"/>
                  </a:cubicBezTo>
                  <a:close/>
                  <a:moveTo>
                    <a:pt x="113" y="69"/>
                  </a:moveTo>
                  <a:cubicBezTo>
                    <a:pt x="113" y="69"/>
                    <a:pt x="113" y="69"/>
                    <a:pt x="113" y="69"/>
                  </a:cubicBezTo>
                  <a:cubicBezTo>
                    <a:pt x="113" y="70"/>
                    <a:pt x="113" y="69"/>
                    <a:pt x="113" y="69"/>
                  </a:cubicBezTo>
                  <a:close/>
                  <a:moveTo>
                    <a:pt x="113" y="99"/>
                  </a:moveTo>
                  <a:cubicBezTo>
                    <a:pt x="113" y="100"/>
                    <a:pt x="113" y="101"/>
                    <a:pt x="112" y="101"/>
                  </a:cubicBezTo>
                  <a:cubicBezTo>
                    <a:pt x="112" y="101"/>
                    <a:pt x="113" y="100"/>
                    <a:pt x="113" y="99"/>
                  </a:cubicBezTo>
                  <a:close/>
                  <a:moveTo>
                    <a:pt x="112" y="89"/>
                  </a:moveTo>
                  <a:cubicBezTo>
                    <a:pt x="112" y="90"/>
                    <a:pt x="111" y="90"/>
                    <a:pt x="111" y="90"/>
                  </a:cubicBezTo>
                  <a:cubicBezTo>
                    <a:pt x="111" y="90"/>
                    <a:pt x="112" y="90"/>
                    <a:pt x="112" y="91"/>
                  </a:cubicBezTo>
                  <a:cubicBezTo>
                    <a:pt x="112" y="92"/>
                    <a:pt x="112" y="93"/>
                    <a:pt x="111" y="93"/>
                  </a:cubicBezTo>
                  <a:cubicBezTo>
                    <a:pt x="111" y="93"/>
                    <a:pt x="111" y="93"/>
                    <a:pt x="110" y="93"/>
                  </a:cubicBezTo>
                  <a:cubicBezTo>
                    <a:pt x="111" y="91"/>
                    <a:pt x="110" y="89"/>
                    <a:pt x="110" y="87"/>
                  </a:cubicBezTo>
                  <a:cubicBezTo>
                    <a:pt x="110" y="87"/>
                    <a:pt x="110" y="88"/>
                    <a:pt x="109" y="89"/>
                  </a:cubicBezTo>
                  <a:cubicBezTo>
                    <a:pt x="109" y="88"/>
                    <a:pt x="110" y="87"/>
                    <a:pt x="110" y="86"/>
                  </a:cubicBezTo>
                  <a:cubicBezTo>
                    <a:pt x="110" y="86"/>
                    <a:pt x="110" y="86"/>
                    <a:pt x="110" y="86"/>
                  </a:cubicBezTo>
                  <a:cubicBezTo>
                    <a:pt x="111" y="86"/>
                    <a:pt x="111" y="86"/>
                    <a:pt x="111" y="85"/>
                  </a:cubicBezTo>
                  <a:cubicBezTo>
                    <a:pt x="111" y="85"/>
                    <a:pt x="111" y="85"/>
                    <a:pt x="111" y="85"/>
                  </a:cubicBezTo>
                  <a:cubicBezTo>
                    <a:pt x="111" y="84"/>
                    <a:pt x="111" y="82"/>
                    <a:pt x="112" y="83"/>
                  </a:cubicBezTo>
                  <a:cubicBezTo>
                    <a:pt x="112" y="84"/>
                    <a:pt x="112" y="84"/>
                    <a:pt x="112" y="84"/>
                  </a:cubicBezTo>
                  <a:cubicBezTo>
                    <a:pt x="113" y="85"/>
                    <a:pt x="112" y="87"/>
                    <a:pt x="112" y="89"/>
                  </a:cubicBezTo>
                  <a:cubicBezTo>
                    <a:pt x="112" y="89"/>
                    <a:pt x="112" y="89"/>
                    <a:pt x="111" y="89"/>
                  </a:cubicBezTo>
                  <a:cubicBezTo>
                    <a:pt x="111" y="89"/>
                    <a:pt x="112" y="89"/>
                    <a:pt x="112" y="89"/>
                  </a:cubicBezTo>
                  <a:close/>
                  <a:moveTo>
                    <a:pt x="110" y="96"/>
                  </a:moveTo>
                  <a:cubicBezTo>
                    <a:pt x="110" y="96"/>
                    <a:pt x="111" y="96"/>
                    <a:pt x="111" y="96"/>
                  </a:cubicBezTo>
                  <a:cubicBezTo>
                    <a:pt x="111" y="97"/>
                    <a:pt x="111" y="97"/>
                    <a:pt x="110" y="97"/>
                  </a:cubicBezTo>
                  <a:cubicBezTo>
                    <a:pt x="110" y="97"/>
                    <a:pt x="110" y="97"/>
                    <a:pt x="110" y="96"/>
                  </a:cubicBezTo>
                  <a:close/>
                  <a:moveTo>
                    <a:pt x="111" y="98"/>
                  </a:moveTo>
                  <a:cubicBezTo>
                    <a:pt x="111" y="98"/>
                    <a:pt x="111" y="98"/>
                    <a:pt x="110" y="98"/>
                  </a:cubicBezTo>
                  <a:cubicBezTo>
                    <a:pt x="110" y="98"/>
                    <a:pt x="110" y="98"/>
                    <a:pt x="111" y="98"/>
                  </a:cubicBezTo>
                  <a:close/>
                  <a:moveTo>
                    <a:pt x="111" y="99"/>
                  </a:moveTo>
                  <a:cubicBezTo>
                    <a:pt x="111" y="99"/>
                    <a:pt x="111" y="99"/>
                    <a:pt x="111" y="99"/>
                  </a:cubicBezTo>
                  <a:cubicBezTo>
                    <a:pt x="111" y="99"/>
                    <a:pt x="111" y="100"/>
                    <a:pt x="111" y="100"/>
                  </a:cubicBezTo>
                  <a:cubicBezTo>
                    <a:pt x="111" y="99"/>
                    <a:pt x="111" y="99"/>
                    <a:pt x="111" y="99"/>
                  </a:cubicBezTo>
                  <a:close/>
                  <a:moveTo>
                    <a:pt x="105" y="94"/>
                  </a:moveTo>
                  <a:cubicBezTo>
                    <a:pt x="106" y="93"/>
                    <a:pt x="106" y="92"/>
                    <a:pt x="106" y="91"/>
                  </a:cubicBezTo>
                  <a:cubicBezTo>
                    <a:pt x="106" y="91"/>
                    <a:pt x="106" y="91"/>
                    <a:pt x="107" y="91"/>
                  </a:cubicBezTo>
                  <a:cubicBezTo>
                    <a:pt x="107" y="91"/>
                    <a:pt x="107" y="91"/>
                    <a:pt x="107" y="92"/>
                  </a:cubicBezTo>
                  <a:cubicBezTo>
                    <a:pt x="107" y="92"/>
                    <a:pt x="107" y="92"/>
                    <a:pt x="107" y="92"/>
                  </a:cubicBezTo>
                  <a:cubicBezTo>
                    <a:pt x="107" y="93"/>
                    <a:pt x="107" y="93"/>
                    <a:pt x="107" y="93"/>
                  </a:cubicBezTo>
                  <a:cubicBezTo>
                    <a:pt x="107" y="93"/>
                    <a:pt x="106" y="93"/>
                    <a:pt x="106" y="93"/>
                  </a:cubicBezTo>
                  <a:cubicBezTo>
                    <a:pt x="107" y="93"/>
                    <a:pt x="107" y="93"/>
                    <a:pt x="107" y="94"/>
                  </a:cubicBezTo>
                  <a:cubicBezTo>
                    <a:pt x="107" y="93"/>
                    <a:pt x="108" y="94"/>
                    <a:pt x="108" y="93"/>
                  </a:cubicBezTo>
                  <a:cubicBezTo>
                    <a:pt x="108" y="93"/>
                    <a:pt x="108" y="92"/>
                    <a:pt x="108" y="92"/>
                  </a:cubicBezTo>
                  <a:cubicBezTo>
                    <a:pt x="109" y="92"/>
                    <a:pt x="109" y="94"/>
                    <a:pt x="109" y="94"/>
                  </a:cubicBezTo>
                  <a:cubicBezTo>
                    <a:pt x="108" y="94"/>
                    <a:pt x="107" y="94"/>
                    <a:pt x="107" y="94"/>
                  </a:cubicBezTo>
                  <a:cubicBezTo>
                    <a:pt x="106" y="94"/>
                    <a:pt x="106" y="94"/>
                    <a:pt x="105" y="94"/>
                  </a:cubicBezTo>
                  <a:cubicBezTo>
                    <a:pt x="105" y="94"/>
                    <a:pt x="105" y="94"/>
                    <a:pt x="105" y="94"/>
                  </a:cubicBezTo>
                  <a:close/>
                  <a:moveTo>
                    <a:pt x="104" y="97"/>
                  </a:moveTo>
                  <a:cubicBezTo>
                    <a:pt x="105" y="97"/>
                    <a:pt x="105" y="97"/>
                    <a:pt x="105" y="96"/>
                  </a:cubicBezTo>
                  <a:cubicBezTo>
                    <a:pt x="106" y="97"/>
                    <a:pt x="105" y="98"/>
                    <a:pt x="104" y="98"/>
                  </a:cubicBezTo>
                  <a:cubicBezTo>
                    <a:pt x="104" y="98"/>
                    <a:pt x="104" y="97"/>
                    <a:pt x="104" y="97"/>
                  </a:cubicBezTo>
                  <a:close/>
                  <a:moveTo>
                    <a:pt x="104" y="94"/>
                  </a:moveTo>
                  <a:cubicBezTo>
                    <a:pt x="104" y="93"/>
                    <a:pt x="104" y="94"/>
                    <a:pt x="104" y="93"/>
                  </a:cubicBezTo>
                  <a:cubicBezTo>
                    <a:pt x="104" y="93"/>
                    <a:pt x="104" y="93"/>
                    <a:pt x="104" y="93"/>
                  </a:cubicBezTo>
                  <a:cubicBezTo>
                    <a:pt x="105" y="93"/>
                    <a:pt x="105" y="94"/>
                    <a:pt x="104" y="94"/>
                  </a:cubicBezTo>
                  <a:close/>
                  <a:moveTo>
                    <a:pt x="102" y="78"/>
                  </a:moveTo>
                  <a:cubicBezTo>
                    <a:pt x="102" y="78"/>
                    <a:pt x="103" y="78"/>
                    <a:pt x="103" y="78"/>
                  </a:cubicBezTo>
                  <a:cubicBezTo>
                    <a:pt x="103" y="78"/>
                    <a:pt x="103" y="78"/>
                    <a:pt x="103" y="77"/>
                  </a:cubicBezTo>
                  <a:cubicBezTo>
                    <a:pt x="103" y="77"/>
                    <a:pt x="103" y="77"/>
                    <a:pt x="103" y="77"/>
                  </a:cubicBezTo>
                  <a:cubicBezTo>
                    <a:pt x="103" y="78"/>
                    <a:pt x="104" y="79"/>
                    <a:pt x="103" y="79"/>
                  </a:cubicBezTo>
                  <a:cubicBezTo>
                    <a:pt x="103" y="80"/>
                    <a:pt x="103" y="80"/>
                    <a:pt x="103" y="80"/>
                  </a:cubicBezTo>
                  <a:cubicBezTo>
                    <a:pt x="103" y="81"/>
                    <a:pt x="103" y="81"/>
                    <a:pt x="103" y="82"/>
                  </a:cubicBezTo>
                  <a:cubicBezTo>
                    <a:pt x="102" y="82"/>
                    <a:pt x="102" y="82"/>
                    <a:pt x="102" y="82"/>
                  </a:cubicBezTo>
                  <a:cubicBezTo>
                    <a:pt x="102" y="80"/>
                    <a:pt x="103" y="79"/>
                    <a:pt x="102" y="78"/>
                  </a:cubicBezTo>
                  <a:close/>
                  <a:moveTo>
                    <a:pt x="102" y="64"/>
                  </a:moveTo>
                  <a:cubicBezTo>
                    <a:pt x="103" y="65"/>
                    <a:pt x="103" y="66"/>
                    <a:pt x="104" y="66"/>
                  </a:cubicBezTo>
                  <a:cubicBezTo>
                    <a:pt x="104" y="66"/>
                    <a:pt x="103" y="66"/>
                    <a:pt x="103" y="66"/>
                  </a:cubicBezTo>
                  <a:cubicBezTo>
                    <a:pt x="104" y="67"/>
                    <a:pt x="105" y="67"/>
                    <a:pt x="105" y="68"/>
                  </a:cubicBezTo>
                  <a:cubicBezTo>
                    <a:pt x="105" y="69"/>
                    <a:pt x="105" y="69"/>
                    <a:pt x="106" y="69"/>
                  </a:cubicBezTo>
                  <a:cubicBezTo>
                    <a:pt x="106" y="69"/>
                    <a:pt x="106" y="70"/>
                    <a:pt x="106" y="70"/>
                  </a:cubicBezTo>
                  <a:cubicBezTo>
                    <a:pt x="105" y="70"/>
                    <a:pt x="105" y="69"/>
                    <a:pt x="104" y="69"/>
                  </a:cubicBezTo>
                  <a:cubicBezTo>
                    <a:pt x="104" y="69"/>
                    <a:pt x="104" y="69"/>
                    <a:pt x="104" y="68"/>
                  </a:cubicBezTo>
                  <a:cubicBezTo>
                    <a:pt x="102" y="68"/>
                    <a:pt x="102" y="66"/>
                    <a:pt x="102" y="64"/>
                  </a:cubicBezTo>
                  <a:close/>
                  <a:moveTo>
                    <a:pt x="107" y="78"/>
                  </a:moveTo>
                  <a:cubicBezTo>
                    <a:pt x="106" y="78"/>
                    <a:pt x="106" y="78"/>
                    <a:pt x="106" y="78"/>
                  </a:cubicBezTo>
                  <a:cubicBezTo>
                    <a:pt x="107" y="78"/>
                    <a:pt x="107" y="78"/>
                    <a:pt x="107" y="78"/>
                  </a:cubicBezTo>
                  <a:cubicBezTo>
                    <a:pt x="107" y="78"/>
                    <a:pt x="106" y="78"/>
                    <a:pt x="107" y="78"/>
                  </a:cubicBezTo>
                  <a:close/>
                  <a:moveTo>
                    <a:pt x="107" y="78"/>
                  </a:moveTo>
                  <a:cubicBezTo>
                    <a:pt x="107" y="79"/>
                    <a:pt x="107" y="79"/>
                    <a:pt x="107" y="79"/>
                  </a:cubicBezTo>
                  <a:cubicBezTo>
                    <a:pt x="107" y="78"/>
                    <a:pt x="107" y="77"/>
                    <a:pt x="107" y="77"/>
                  </a:cubicBezTo>
                  <a:cubicBezTo>
                    <a:pt x="108" y="76"/>
                    <a:pt x="108" y="76"/>
                    <a:pt x="108" y="76"/>
                  </a:cubicBezTo>
                  <a:cubicBezTo>
                    <a:pt x="108" y="76"/>
                    <a:pt x="109" y="76"/>
                    <a:pt x="109" y="76"/>
                  </a:cubicBezTo>
                  <a:cubicBezTo>
                    <a:pt x="109" y="78"/>
                    <a:pt x="109" y="79"/>
                    <a:pt x="109" y="80"/>
                  </a:cubicBezTo>
                  <a:cubicBezTo>
                    <a:pt x="108" y="80"/>
                    <a:pt x="108" y="80"/>
                    <a:pt x="108" y="80"/>
                  </a:cubicBezTo>
                  <a:cubicBezTo>
                    <a:pt x="108" y="81"/>
                    <a:pt x="108" y="81"/>
                    <a:pt x="108" y="81"/>
                  </a:cubicBezTo>
                  <a:cubicBezTo>
                    <a:pt x="108" y="82"/>
                    <a:pt x="108" y="84"/>
                    <a:pt x="108" y="84"/>
                  </a:cubicBezTo>
                  <a:cubicBezTo>
                    <a:pt x="107" y="84"/>
                    <a:pt x="107" y="83"/>
                    <a:pt x="107" y="82"/>
                  </a:cubicBezTo>
                  <a:cubicBezTo>
                    <a:pt x="106" y="82"/>
                    <a:pt x="106" y="81"/>
                    <a:pt x="106" y="81"/>
                  </a:cubicBezTo>
                  <a:cubicBezTo>
                    <a:pt x="107" y="81"/>
                    <a:pt x="107" y="81"/>
                    <a:pt x="107" y="81"/>
                  </a:cubicBezTo>
                  <a:cubicBezTo>
                    <a:pt x="107" y="80"/>
                    <a:pt x="107" y="80"/>
                    <a:pt x="107" y="79"/>
                  </a:cubicBezTo>
                  <a:cubicBezTo>
                    <a:pt x="107" y="79"/>
                    <a:pt x="107" y="79"/>
                    <a:pt x="107" y="79"/>
                  </a:cubicBezTo>
                  <a:cubicBezTo>
                    <a:pt x="107" y="79"/>
                    <a:pt x="106" y="79"/>
                    <a:pt x="106" y="79"/>
                  </a:cubicBezTo>
                  <a:cubicBezTo>
                    <a:pt x="106" y="79"/>
                    <a:pt x="107" y="79"/>
                    <a:pt x="107" y="78"/>
                  </a:cubicBezTo>
                  <a:close/>
                  <a:moveTo>
                    <a:pt x="107" y="59"/>
                  </a:moveTo>
                  <a:cubicBezTo>
                    <a:pt x="107" y="59"/>
                    <a:pt x="107" y="59"/>
                    <a:pt x="107" y="59"/>
                  </a:cubicBezTo>
                  <a:cubicBezTo>
                    <a:pt x="107" y="59"/>
                    <a:pt x="107" y="59"/>
                    <a:pt x="107" y="59"/>
                  </a:cubicBezTo>
                  <a:close/>
                  <a:moveTo>
                    <a:pt x="108" y="62"/>
                  </a:moveTo>
                  <a:cubicBezTo>
                    <a:pt x="108" y="62"/>
                    <a:pt x="108" y="62"/>
                    <a:pt x="108" y="62"/>
                  </a:cubicBezTo>
                  <a:cubicBezTo>
                    <a:pt x="108" y="62"/>
                    <a:pt x="108" y="62"/>
                    <a:pt x="108" y="63"/>
                  </a:cubicBezTo>
                  <a:cubicBezTo>
                    <a:pt x="108" y="63"/>
                    <a:pt x="108" y="62"/>
                    <a:pt x="108" y="62"/>
                  </a:cubicBezTo>
                  <a:close/>
                  <a:moveTo>
                    <a:pt x="108" y="62"/>
                  </a:moveTo>
                  <a:cubicBezTo>
                    <a:pt x="108" y="62"/>
                    <a:pt x="109" y="62"/>
                    <a:pt x="109" y="62"/>
                  </a:cubicBezTo>
                  <a:cubicBezTo>
                    <a:pt x="108" y="63"/>
                    <a:pt x="108" y="62"/>
                    <a:pt x="108" y="62"/>
                  </a:cubicBezTo>
                  <a:cubicBezTo>
                    <a:pt x="108" y="62"/>
                    <a:pt x="108" y="62"/>
                    <a:pt x="108" y="62"/>
                  </a:cubicBezTo>
                  <a:close/>
                  <a:moveTo>
                    <a:pt x="109" y="79"/>
                  </a:moveTo>
                  <a:cubicBezTo>
                    <a:pt x="110" y="79"/>
                    <a:pt x="110" y="78"/>
                    <a:pt x="110" y="78"/>
                  </a:cubicBezTo>
                  <a:cubicBezTo>
                    <a:pt x="110" y="78"/>
                    <a:pt x="110" y="78"/>
                    <a:pt x="110" y="78"/>
                  </a:cubicBezTo>
                  <a:cubicBezTo>
                    <a:pt x="110" y="78"/>
                    <a:pt x="110" y="79"/>
                    <a:pt x="110" y="80"/>
                  </a:cubicBezTo>
                  <a:cubicBezTo>
                    <a:pt x="109" y="80"/>
                    <a:pt x="109" y="79"/>
                    <a:pt x="109" y="79"/>
                  </a:cubicBezTo>
                  <a:close/>
                  <a:moveTo>
                    <a:pt x="109" y="84"/>
                  </a:moveTo>
                  <a:cubicBezTo>
                    <a:pt x="109" y="84"/>
                    <a:pt x="109" y="83"/>
                    <a:pt x="109" y="82"/>
                  </a:cubicBezTo>
                  <a:cubicBezTo>
                    <a:pt x="110" y="82"/>
                    <a:pt x="109" y="83"/>
                    <a:pt x="109" y="84"/>
                  </a:cubicBezTo>
                  <a:close/>
                  <a:moveTo>
                    <a:pt x="110" y="62"/>
                  </a:moveTo>
                  <a:cubicBezTo>
                    <a:pt x="110" y="62"/>
                    <a:pt x="110" y="62"/>
                    <a:pt x="110" y="61"/>
                  </a:cubicBezTo>
                  <a:cubicBezTo>
                    <a:pt x="110" y="61"/>
                    <a:pt x="110" y="62"/>
                    <a:pt x="110" y="62"/>
                  </a:cubicBezTo>
                  <a:close/>
                  <a:moveTo>
                    <a:pt x="110" y="61"/>
                  </a:moveTo>
                  <a:cubicBezTo>
                    <a:pt x="110" y="61"/>
                    <a:pt x="110" y="60"/>
                    <a:pt x="110" y="61"/>
                  </a:cubicBezTo>
                  <a:cubicBezTo>
                    <a:pt x="110" y="61"/>
                    <a:pt x="109" y="60"/>
                    <a:pt x="109" y="60"/>
                  </a:cubicBezTo>
                  <a:cubicBezTo>
                    <a:pt x="110" y="60"/>
                    <a:pt x="110" y="60"/>
                    <a:pt x="110" y="61"/>
                  </a:cubicBezTo>
                  <a:close/>
                  <a:moveTo>
                    <a:pt x="109" y="59"/>
                  </a:moveTo>
                  <a:cubicBezTo>
                    <a:pt x="109" y="59"/>
                    <a:pt x="109" y="59"/>
                    <a:pt x="110" y="59"/>
                  </a:cubicBezTo>
                  <a:cubicBezTo>
                    <a:pt x="110" y="59"/>
                    <a:pt x="109" y="60"/>
                    <a:pt x="109" y="59"/>
                  </a:cubicBezTo>
                  <a:close/>
                  <a:moveTo>
                    <a:pt x="110" y="65"/>
                  </a:moveTo>
                  <a:cubicBezTo>
                    <a:pt x="109" y="64"/>
                    <a:pt x="109" y="63"/>
                    <a:pt x="109" y="63"/>
                  </a:cubicBezTo>
                  <a:cubicBezTo>
                    <a:pt x="109" y="63"/>
                    <a:pt x="109" y="64"/>
                    <a:pt x="110" y="65"/>
                  </a:cubicBezTo>
                  <a:close/>
                  <a:moveTo>
                    <a:pt x="109" y="74"/>
                  </a:moveTo>
                  <a:cubicBezTo>
                    <a:pt x="109" y="74"/>
                    <a:pt x="109" y="74"/>
                    <a:pt x="109" y="74"/>
                  </a:cubicBezTo>
                  <a:cubicBezTo>
                    <a:pt x="109" y="74"/>
                    <a:pt x="109" y="75"/>
                    <a:pt x="109" y="75"/>
                  </a:cubicBezTo>
                  <a:cubicBezTo>
                    <a:pt x="109" y="75"/>
                    <a:pt x="109" y="75"/>
                    <a:pt x="108" y="75"/>
                  </a:cubicBezTo>
                  <a:cubicBezTo>
                    <a:pt x="109" y="74"/>
                    <a:pt x="108" y="74"/>
                    <a:pt x="109" y="74"/>
                  </a:cubicBezTo>
                  <a:cubicBezTo>
                    <a:pt x="109" y="74"/>
                    <a:pt x="109" y="74"/>
                    <a:pt x="109" y="74"/>
                  </a:cubicBezTo>
                  <a:close/>
                  <a:moveTo>
                    <a:pt x="107" y="89"/>
                  </a:moveTo>
                  <a:cubicBezTo>
                    <a:pt x="106" y="89"/>
                    <a:pt x="105" y="87"/>
                    <a:pt x="106" y="86"/>
                  </a:cubicBezTo>
                  <a:cubicBezTo>
                    <a:pt x="106" y="85"/>
                    <a:pt x="106" y="85"/>
                    <a:pt x="106" y="85"/>
                  </a:cubicBezTo>
                  <a:cubicBezTo>
                    <a:pt x="107" y="85"/>
                    <a:pt x="107" y="87"/>
                    <a:pt x="107" y="88"/>
                  </a:cubicBezTo>
                  <a:cubicBezTo>
                    <a:pt x="107" y="88"/>
                    <a:pt x="107" y="87"/>
                    <a:pt x="107" y="87"/>
                  </a:cubicBezTo>
                  <a:cubicBezTo>
                    <a:pt x="108" y="87"/>
                    <a:pt x="108" y="87"/>
                    <a:pt x="108" y="87"/>
                  </a:cubicBezTo>
                  <a:cubicBezTo>
                    <a:pt x="108" y="87"/>
                    <a:pt x="108" y="87"/>
                    <a:pt x="108" y="88"/>
                  </a:cubicBezTo>
                  <a:cubicBezTo>
                    <a:pt x="108" y="88"/>
                    <a:pt x="108" y="88"/>
                    <a:pt x="107" y="88"/>
                  </a:cubicBezTo>
                  <a:cubicBezTo>
                    <a:pt x="107" y="88"/>
                    <a:pt x="107" y="88"/>
                    <a:pt x="107" y="89"/>
                  </a:cubicBezTo>
                  <a:close/>
                  <a:moveTo>
                    <a:pt x="106" y="71"/>
                  </a:moveTo>
                  <a:cubicBezTo>
                    <a:pt x="106" y="71"/>
                    <a:pt x="106" y="71"/>
                    <a:pt x="106" y="72"/>
                  </a:cubicBezTo>
                  <a:cubicBezTo>
                    <a:pt x="106" y="72"/>
                    <a:pt x="106" y="71"/>
                    <a:pt x="106" y="71"/>
                  </a:cubicBezTo>
                  <a:close/>
                  <a:moveTo>
                    <a:pt x="105" y="62"/>
                  </a:moveTo>
                  <a:cubicBezTo>
                    <a:pt x="105" y="61"/>
                    <a:pt x="105" y="60"/>
                    <a:pt x="105" y="59"/>
                  </a:cubicBezTo>
                  <a:cubicBezTo>
                    <a:pt x="105" y="60"/>
                    <a:pt x="106" y="61"/>
                    <a:pt x="106" y="62"/>
                  </a:cubicBezTo>
                  <a:cubicBezTo>
                    <a:pt x="106" y="62"/>
                    <a:pt x="106" y="62"/>
                    <a:pt x="105" y="62"/>
                  </a:cubicBezTo>
                  <a:close/>
                  <a:moveTo>
                    <a:pt x="106" y="66"/>
                  </a:moveTo>
                  <a:cubicBezTo>
                    <a:pt x="105" y="67"/>
                    <a:pt x="105" y="66"/>
                    <a:pt x="105" y="66"/>
                  </a:cubicBezTo>
                  <a:cubicBezTo>
                    <a:pt x="104" y="66"/>
                    <a:pt x="105" y="66"/>
                    <a:pt x="105" y="66"/>
                  </a:cubicBezTo>
                  <a:cubicBezTo>
                    <a:pt x="105" y="66"/>
                    <a:pt x="106" y="66"/>
                    <a:pt x="106" y="66"/>
                  </a:cubicBezTo>
                  <a:close/>
                  <a:moveTo>
                    <a:pt x="104" y="72"/>
                  </a:moveTo>
                  <a:cubicBezTo>
                    <a:pt x="104" y="72"/>
                    <a:pt x="105" y="72"/>
                    <a:pt x="105" y="72"/>
                  </a:cubicBezTo>
                  <a:cubicBezTo>
                    <a:pt x="105" y="72"/>
                    <a:pt x="106" y="72"/>
                    <a:pt x="106" y="73"/>
                  </a:cubicBezTo>
                  <a:cubicBezTo>
                    <a:pt x="105" y="73"/>
                    <a:pt x="105" y="73"/>
                    <a:pt x="104" y="72"/>
                  </a:cubicBezTo>
                  <a:cubicBezTo>
                    <a:pt x="104" y="73"/>
                    <a:pt x="104" y="73"/>
                    <a:pt x="104" y="73"/>
                  </a:cubicBezTo>
                  <a:cubicBezTo>
                    <a:pt x="104" y="73"/>
                    <a:pt x="103" y="72"/>
                    <a:pt x="104" y="72"/>
                  </a:cubicBezTo>
                  <a:close/>
                  <a:moveTo>
                    <a:pt x="105" y="79"/>
                  </a:moveTo>
                  <a:cubicBezTo>
                    <a:pt x="105" y="80"/>
                    <a:pt x="105" y="80"/>
                    <a:pt x="105" y="80"/>
                  </a:cubicBezTo>
                  <a:cubicBezTo>
                    <a:pt x="104" y="80"/>
                    <a:pt x="104" y="80"/>
                    <a:pt x="104" y="79"/>
                  </a:cubicBezTo>
                  <a:lnTo>
                    <a:pt x="105" y="79"/>
                  </a:lnTo>
                  <a:close/>
                  <a:moveTo>
                    <a:pt x="105" y="78"/>
                  </a:moveTo>
                  <a:cubicBezTo>
                    <a:pt x="105" y="78"/>
                    <a:pt x="105" y="78"/>
                    <a:pt x="105" y="78"/>
                  </a:cubicBezTo>
                  <a:cubicBezTo>
                    <a:pt x="105" y="78"/>
                    <a:pt x="105" y="78"/>
                    <a:pt x="105" y="78"/>
                  </a:cubicBezTo>
                  <a:close/>
                  <a:moveTo>
                    <a:pt x="105" y="81"/>
                  </a:moveTo>
                  <a:cubicBezTo>
                    <a:pt x="105" y="81"/>
                    <a:pt x="105" y="81"/>
                    <a:pt x="105" y="81"/>
                  </a:cubicBezTo>
                  <a:cubicBezTo>
                    <a:pt x="105" y="82"/>
                    <a:pt x="105" y="81"/>
                    <a:pt x="105" y="81"/>
                  </a:cubicBezTo>
                  <a:cubicBezTo>
                    <a:pt x="105" y="81"/>
                    <a:pt x="105" y="81"/>
                    <a:pt x="105" y="81"/>
                  </a:cubicBezTo>
                  <a:close/>
                  <a:moveTo>
                    <a:pt x="105" y="82"/>
                  </a:moveTo>
                  <a:cubicBezTo>
                    <a:pt x="105" y="82"/>
                    <a:pt x="105" y="82"/>
                    <a:pt x="105" y="82"/>
                  </a:cubicBezTo>
                  <a:cubicBezTo>
                    <a:pt x="105" y="82"/>
                    <a:pt x="106" y="82"/>
                    <a:pt x="105" y="83"/>
                  </a:cubicBezTo>
                  <a:cubicBezTo>
                    <a:pt x="105" y="83"/>
                    <a:pt x="105" y="83"/>
                    <a:pt x="105" y="83"/>
                  </a:cubicBezTo>
                  <a:cubicBezTo>
                    <a:pt x="105" y="83"/>
                    <a:pt x="105" y="82"/>
                    <a:pt x="105" y="82"/>
                  </a:cubicBezTo>
                  <a:close/>
                  <a:moveTo>
                    <a:pt x="104" y="88"/>
                  </a:moveTo>
                  <a:cubicBezTo>
                    <a:pt x="104" y="88"/>
                    <a:pt x="104" y="87"/>
                    <a:pt x="104" y="87"/>
                  </a:cubicBezTo>
                  <a:cubicBezTo>
                    <a:pt x="105" y="87"/>
                    <a:pt x="105" y="88"/>
                    <a:pt x="104" y="88"/>
                  </a:cubicBezTo>
                  <a:close/>
                  <a:moveTo>
                    <a:pt x="104" y="85"/>
                  </a:moveTo>
                  <a:cubicBezTo>
                    <a:pt x="105" y="85"/>
                    <a:pt x="105" y="85"/>
                    <a:pt x="105" y="84"/>
                  </a:cubicBezTo>
                  <a:cubicBezTo>
                    <a:pt x="105" y="84"/>
                    <a:pt x="105" y="85"/>
                    <a:pt x="106" y="85"/>
                  </a:cubicBezTo>
                  <a:cubicBezTo>
                    <a:pt x="105" y="86"/>
                    <a:pt x="105" y="86"/>
                    <a:pt x="104" y="85"/>
                  </a:cubicBezTo>
                  <a:close/>
                  <a:moveTo>
                    <a:pt x="109" y="89"/>
                  </a:moveTo>
                  <a:cubicBezTo>
                    <a:pt x="109" y="89"/>
                    <a:pt x="109" y="89"/>
                    <a:pt x="110" y="89"/>
                  </a:cubicBezTo>
                  <a:cubicBezTo>
                    <a:pt x="109" y="90"/>
                    <a:pt x="109" y="91"/>
                    <a:pt x="109" y="92"/>
                  </a:cubicBezTo>
                  <a:cubicBezTo>
                    <a:pt x="108" y="92"/>
                    <a:pt x="108" y="90"/>
                    <a:pt x="109" y="89"/>
                  </a:cubicBezTo>
                  <a:close/>
                  <a:moveTo>
                    <a:pt x="112" y="64"/>
                  </a:moveTo>
                  <a:cubicBezTo>
                    <a:pt x="111" y="64"/>
                    <a:pt x="111" y="64"/>
                    <a:pt x="111" y="64"/>
                  </a:cubicBezTo>
                  <a:cubicBezTo>
                    <a:pt x="111" y="64"/>
                    <a:pt x="111" y="64"/>
                    <a:pt x="111" y="64"/>
                  </a:cubicBezTo>
                  <a:cubicBezTo>
                    <a:pt x="111" y="64"/>
                    <a:pt x="111" y="64"/>
                    <a:pt x="112" y="64"/>
                  </a:cubicBezTo>
                  <a:close/>
                  <a:moveTo>
                    <a:pt x="112" y="68"/>
                  </a:moveTo>
                  <a:cubicBezTo>
                    <a:pt x="112" y="68"/>
                    <a:pt x="111" y="67"/>
                    <a:pt x="111" y="66"/>
                  </a:cubicBezTo>
                  <a:cubicBezTo>
                    <a:pt x="112" y="66"/>
                    <a:pt x="112" y="68"/>
                    <a:pt x="112" y="68"/>
                  </a:cubicBezTo>
                  <a:close/>
                  <a:moveTo>
                    <a:pt x="111" y="63"/>
                  </a:moveTo>
                  <a:cubicBezTo>
                    <a:pt x="111" y="63"/>
                    <a:pt x="110" y="63"/>
                    <a:pt x="111" y="62"/>
                  </a:cubicBezTo>
                  <a:cubicBezTo>
                    <a:pt x="111" y="62"/>
                    <a:pt x="111" y="63"/>
                    <a:pt x="111" y="63"/>
                  </a:cubicBezTo>
                  <a:close/>
                  <a:moveTo>
                    <a:pt x="113" y="58"/>
                  </a:moveTo>
                  <a:cubicBezTo>
                    <a:pt x="113" y="58"/>
                    <a:pt x="113" y="58"/>
                    <a:pt x="113" y="58"/>
                  </a:cubicBezTo>
                  <a:cubicBezTo>
                    <a:pt x="113" y="58"/>
                    <a:pt x="113" y="58"/>
                    <a:pt x="113" y="58"/>
                  </a:cubicBezTo>
                  <a:close/>
                  <a:moveTo>
                    <a:pt x="113" y="42"/>
                  </a:moveTo>
                  <a:cubicBezTo>
                    <a:pt x="113" y="42"/>
                    <a:pt x="113" y="41"/>
                    <a:pt x="112" y="41"/>
                  </a:cubicBezTo>
                  <a:cubicBezTo>
                    <a:pt x="113" y="41"/>
                    <a:pt x="113" y="41"/>
                    <a:pt x="113" y="42"/>
                  </a:cubicBezTo>
                  <a:close/>
                  <a:moveTo>
                    <a:pt x="113" y="54"/>
                  </a:moveTo>
                  <a:cubicBezTo>
                    <a:pt x="113" y="54"/>
                    <a:pt x="113" y="53"/>
                    <a:pt x="113" y="53"/>
                  </a:cubicBezTo>
                  <a:cubicBezTo>
                    <a:pt x="113" y="54"/>
                    <a:pt x="113" y="55"/>
                    <a:pt x="114" y="56"/>
                  </a:cubicBezTo>
                  <a:cubicBezTo>
                    <a:pt x="113" y="56"/>
                    <a:pt x="113" y="56"/>
                    <a:pt x="113" y="56"/>
                  </a:cubicBezTo>
                  <a:cubicBezTo>
                    <a:pt x="114" y="57"/>
                    <a:pt x="114" y="58"/>
                    <a:pt x="114" y="59"/>
                  </a:cubicBezTo>
                  <a:cubicBezTo>
                    <a:pt x="114" y="59"/>
                    <a:pt x="114" y="59"/>
                    <a:pt x="114" y="59"/>
                  </a:cubicBezTo>
                  <a:cubicBezTo>
                    <a:pt x="114" y="59"/>
                    <a:pt x="114" y="59"/>
                    <a:pt x="114" y="59"/>
                  </a:cubicBezTo>
                  <a:cubicBezTo>
                    <a:pt x="113" y="57"/>
                    <a:pt x="112" y="55"/>
                    <a:pt x="111" y="53"/>
                  </a:cubicBezTo>
                  <a:cubicBezTo>
                    <a:pt x="111" y="53"/>
                    <a:pt x="111" y="53"/>
                    <a:pt x="111" y="53"/>
                  </a:cubicBezTo>
                  <a:cubicBezTo>
                    <a:pt x="111" y="53"/>
                    <a:pt x="111" y="53"/>
                    <a:pt x="111" y="52"/>
                  </a:cubicBezTo>
                  <a:cubicBezTo>
                    <a:pt x="111" y="52"/>
                    <a:pt x="111" y="52"/>
                    <a:pt x="111" y="52"/>
                  </a:cubicBezTo>
                  <a:cubicBezTo>
                    <a:pt x="111" y="51"/>
                    <a:pt x="111" y="52"/>
                    <a:pt x="110" y="52"/>
                  </a:cubicBezTo>
                  <a:cubicBezTo>
                    <a:pt x="110" y="51"/>
                    <a:pt x="110" y="51"/>
                    <a:pt x="110" y="51"/>
                  </a:cubicBezTo>
                  <a:cubicBezTo>
                    <a:pt x="110" y="50"/>
                    <a:pt x="110" y="50"/>
                    <a:pt x="109" y="49"/>
                  </a:cubicBezTo>
                  <a:cubicBezTo>
                    <a:pt x="109" y="49"/>
                    <a:pt x="110" y="49"/>
                    <a:pt x="110" y="49"/>
                  </a:cubicBezTo>
                  <a:cubicBezTo>
                    <a:pt x="110" y="51"/>
                    <a:pt x="112" y="52"/>
                    <a:pt x="112" y="53"/>
                  </a:cubicBezTo>
                  <a:cubicBezTo>
                    <a:pt x="112" y="53"/>
                    <a:pt x="112" y="52"/>
                    <a:pt x="112" y="52"/>
                  </a:cubicBezTo>
                  <a:cubicBezTo>
                    <a:pt x="113" y="52"/>
                    <a:pt x="113" y="53"/>
                    <a:pt x="113" y="54"/>
                  </a:cubicBezTo>
                  <a:close/>
                  <a:moveTo>
                    <a:pt x="109" y="46"/>
                  </a:moveTo>
                  <a:cubicBezTo>
                    <a:pt x="111" y="46"/>
                    <a:pt x="111" y="47"/>
                    <a:pt x="111" y="48"/>
                  </a:cubicBezTo>
                  <a:cubicBezTo>
                    <a:pt x="110" y="48"/>
                    <a:pt x="109" y="47"/>
                    <a:pt x="109" y="46"/>
                  </a:cubicBezTo>
                  <a:close/>
                  <a:moveTo>
                    <a:pt x="112" y="49"/>
                  </a:moveTo>
                  <a:cubicBezTo>
                    <a:pt x="112" y="50"/>
                    <a:pt x="112" y="49"/>
                    <a:pt x="112" y="49"/>
                  </a:cubicBezTo>
                  <a:cubicBezTo>
                    <a:pt x="112" y="50"/>
                    <a:pt x="113" y="51"/>
                    <a:pt x="112" y="50"/>
                  </a:cubicBezTo>
                  <a:cubicBezTo>
                    <a:pt x="111" y="50"/>
                    <a:pt x="111" y="50"/>
                    <a:pt x="111" y="49"/>
                  </a:cubicBezTo>
                  <a:cubicBezTo>
                    <a:pt x="111" y="49"/>
                    <a:pt x="111" y="49"/>
                    <a:pt x="112" y="49"/>
                  </a:cubicBezTo>
                  <a:cubicBezTo>
                    <a:pt x="112" y="49"/>
                    <a:pt x="111" y="49"/>
                    <a:pt x="112" y="48"/>
                  </a:cubicBezTo>
                  <a:cubicBezTo>
                    <a:pt x="112" y="48"/>
                    <a:pt x="112" y="49"/>
                    <a:pt x="112" y="49"/>
                  </a:cubicBezTo>
                  <a:close/>
                  <a:moveTo>
                    <a:pt x="112" y="40"/>
                  </a:moveTo>
                  <a:cubicBezTo>
                    <a:pt x="111" y="39"/>
                    <a:pt x="111" y="39"/>
                    <a:pt x="110" y="38"/>
                  </a:cubicBezTo>
                  <a:cubicBezTo>
                    <a:pt x="111" y="38"/>
                    <a:pt x="112" y="39"/>
                    <a:pt x="112" y="40"/>
                  </a:cubicBezTo>
                  <a:close/>
                  <a:moveTo>
                    <a:pt x="106" y="36"/>
                  </a:moveTo>
                  <a:cubicBezTo>
                    <a:pt x="106" y="36"/>
                    <a:pt x="106" y="35"/>
                    <a:pt x="106" y="35"/>
                  </a:cubicBezTo>
                  <a:cubicBezTo>
                    <a:pt x="107" y="36"/>
                    <a:pt x="108" y="36"/>
                    <a:pt x="109" y="38"/>
                  </a:cubicBezTo>
                  <a:cubicBezTo>
                    <a:pt x="109" y="38"/>
                    <a:pt x="110" y="39"/>
                    <a:pt x="110" y="40"/>
                  </a:cubicBezTo>
                  <a:cubicBezTo>
                    <a:pt x="109" y="40"/>
                    <a:pt x="107" y="40"/>
                    <a:pt x="107" y="39"/>
                  </a:cubicBezTo>
                  <a:cubicBezTo>
                    <a:pt x="106" y="38"/>
                    <a:pt x="105" y="37"/>
                    <a:pt x="105" y="36"/>
                  </a:cubicBezTo>
                  <a:cubicBezTo>
                    <a:pt x="105" y="36"/>
                    <a:pt x="105" y="36"/>
                    <a:pt x="105" y="36"/>
                  </a:cubicBezTo>
                  <a:cubicBezTo>
                    <a:pt x="105" y="36"/>
                    <a:pt x="105" y="35"/>
                    <a:pt x="105" y="35"/>
                  </a:cubicBezTo>
                  <a:cubicBezTo>
                    <a:pt x="105" y="35"/>
                    <a:pt x="105" y="36"/>
                    <a:pt x="106" y="36"/>
                  </a:cubicBezTo>
                  <a:close/>
                  <a:moveTo>
                    <a:pt x="104" y="34"/>
                  </a:moveTo>
                  <a:cubicBezTo>
                    <a:pt x="104" y="34"/>
                    <a:pt x="105" y="34"/>
                    <a:pt x="105" y="34"/>
                  </a:cubicBezTo>
                  <a:cubicBezTo>
                    <a:pt x="105" y="34"/>
                    <a:pt x="105" y="34"/>
                    <a:pt x="105" y="35"/>
                  </a:cubicBezTo>
                  <a:cubicBezTo>
                    <a:pt x="104" y="34"/>
                    <a:pt x="104" y="35"/>
                    <a:pt x="104" y="34"/>
                  </a:cubicBezTo>
                  <a:cubicBezTo>
                    <a:pt x="104" y="34"/>
                    <a:pt x="104" y="34"/>
                    <a:pt x="104" y="34"/>
                  </a:cubicBezTo>
                  <a:close/>
                  <a:moveTo>
                    <a:pt x="102" y="61"/>
                  </a:moveTo>
                  <a:cubicBezTo>
                    <a:pt x="103" y="62"/>
                    <a:pt x="104" y="63"/>
                    <a:pt x="104" y="64"/>
                  </a:cubicBezTo>
                  <a:cubicBezTo>
                    <a:pt x="104" y="64"/>
                    <a:pt x="104" y="64"/>
                    <a:pt x="105" y="64"/>
                  </a:cubicBezTo>
                  <a:cubicBezTo>
                    <a:pt x="105" y="65"/>
                    <a:pt x="105" y="65"/>
                    <a:pt x="105" y="66"/>
                  </a:cubicBezTo>
                  <a:cubicBezTo>
                    <a:pt x="104" y="66"/>
                    <a:pt x="104" y="65"/>
                    <a:pt x="104" y="65"/>
                  </a:cubicBezTo>
                  <a:cubicBezTo>
                    <a:pt x="103" y="64"/>
                    <a:pt x="102" y="63"/>
                    <a:pt x="102" y="62"/>
                  </a:cubicBezTo>
                  <a:cubicBezTo>
                    <a:pt x="102" y="62"/>
                    <a:pt x="102" y="62"/>
                    <a:pt x="102" y="61"/>
                  </a:cubicBezTo>
                  <a:close/>
                  <a:moveTo>
                    <a:pt x="102" y="70"/>
                  </a:moveTo>
                  <a:cubicBezTo>
                    <a:pt x="102" y="70"/>
                    <a:pt x="102" y="70"/>
                    <a:pt x="102" y="70"/>
                  </a:cubicBezTo>
                  <a:cubicBezTo>
                    <a:pt x="102" y="71"/>
                    <a:pt x="102" y="71"/>
                    <a:pt x="102" y="71"/>
                  </a:cubicBezTo>
                  <a:cubicBezTo>
                    <a:pt x="102" y="72"/>
                    <a:pt x="102" y="72"/>
                    <a:pt x="102" y="72"/>
                  </a:cubicBezTo>
                  <a:cubicBezTo>
                    <a:pt x="102" y="71"/>
                    <a:pt x="101" y="71"/>
                    <a:pt x="102" y="71"/>
                  </a:cubicBezTo>
                  <a:cubicBezTo>
                    <a:pt x="101" y="71"/>
                    <a:pt x="101" y="70"/>
                    <a:pt x="101" y="70"/>
                  </a:cubicBezTo>
                  <a:cubicBezTo>
                    <a:pt x="101" y="70"/>
                    <a:pt x="100" y="70"/>
                    <a:pt x="101" y="69"/>
                  </a:cubicBezTo>
                  <a:cubicBezTo>
                    <a:pt x="101" y="69"/>
                    <a:pt x="101" y="69"/>
                    <a:pt x="101" y="70"/>
                  </a:cubicBezTo>
                  <a:cubicBezTo>
                    <a:pt x="101" y="70"/>
                    <a:pt x="101" y="70"/>
                    <a:pt x="102" y="70"/>
                  </a:cubicBezTo>
                  <a:close/>
                  <a:moveTo>
                    <a:pt x="99" y="67"/>
                  </a:moveTo>
                  <a:cubicBezTo>
                    <a:pt x="100" y="66"/>
                    <a:pt x="100" y="66"/>
                    <a:pt x="100" y="66"/>
                  </a:cubicBezTo>
                  <a:cubicBezTo>
                    <a:pt x="100" y="67"/>
                    <a:pt x="101" y="68"/>
                    <a:pt x="101" y="69"/>
                  </a:cubicBezTo>
                  <a:cubicBezTo>
                    <a:pt x="99" y="69"/>
                    <a:pt x="100" y="67"/>
                    <a:pt x="99" y="67"/>
                  </a:cubicBezTo>
                  <a:close/>
                  <a:moveTo>
                    <a:pt x="100" y="57"/>
                  </a:moveTo>
                  <a:cubicBezTo>
                    <a:pt x="100" y="57"/>
                    <a:pt x="100" y="58"/>
                    <a:pt x="100" y="58"/>
                  </a:cubicBezTo>
                  <a:cubicBezTo>
                    <a:pt x="101" y="59"/>
                    <a:pt x="102" y="59"/>
                    <a:pt x="102" y="60"/>
                  </a:cubicBezTo>
                  <a:cubicBezTo>
                    <a:pt x="102" y="60"/>
                    <a:pt x="101" y="60"/>
                    <a:pt x="101" y="59"/>
                  </a:cubicBezTo>
                  <a:cubicBezTo>
                    <a:pt x="101" y="59"/>
                    <a:pt x="101" y="60"/>
                    <a:pt x="101" y="60"/>
                  </a:cubicBezTo>
                  <a:cubicBezTo>
                    <a:pt x="100" y="59"/>
                    <a:pt x="100" y="58"/>
                    <a:pt x="99" y="57"/>
                  </a:cubicBezTo>
                  <a:cubicBezTo>
                    <a:pt x="99" y="56"/>
                    <a:pt x="100" y="57"/>
                    <a:pt x="100" y="57"/>
                  </a:cubicBezTo>
                  <a:close/>
                  <a:moveTo>
                    <a:pt x="98" y="69"/>
                  </a:moveTo>
                  <a:cubicBezTo>
                    <a:pt x="98" y="69"/>
                    <a:pt x="99" y="69"/>
                    <a:pt x="99" y="70"/>
                  </a:cubicBezTo>
                  <a:cubicBezTo>
                    <a:pt x="98" y="70"/>
                    <a:pt x="98" y="70"/>
                    <a:pt x="98" y="69"/>
                  </a:cubicBezTo>
                  <a:close/>
                  <a:moveTo>
                    <a:pt x="98" y="70"/>
                  </a:moveTo>
                  <a:cubicBezTo>
                    <a:pt x="99" y="71"/>
                    <a:pt x="100" y="71"/>
                    <a:pt x="101" y="71"/>
                  </a:cubicBezTo>
                  <a:cubicBezTo>
                    <a:pt x="101" y="71"/>
                    <a:pt x="101" y="72"/>
                    <a:pt x="101" y="72"/>
                  </a:cubicBezTo>
                  <a:cubicBezTo>
                    <a:pt x="101" y="72"/>
                    <a:pt x="100" y="72"/>
                    <a:pt x="100" y="72"/>
                  </a:cubicBezTo>
                  <a:cubicBezTo>
                    <a:pt x="100" y="72"/>
                    <a:pt x="100" y="73"/>
                    <a:pt x="100" y="73"/>
                  </a:cubicBezTo>
                  <a:cubicBezTo>
                    <a:pt x="100" y="73"/>
                    <a:pt x="100" y="73"/>
                    <a:pt x="100" y="73"/>
                  </a:cubicBezTo>
                  <a:cubicBezTo>
                    <a:pt x="99" y="73"/>
                    <a:pt x="100" y="73"/>
                    <a:pt x="100" y="73"/>
                  </a:cubicBezTo>
                  <a:cubicBezTo>
                    <a:pt x="100" y="73"/>
                    <a:pt x="100" y="73"/>
                    <a:pt x="101" y="73"/>
                  </a:cubicBezTo>
                  <a:cubicBezTo>
                    <a:pt x="101" y="74"/>
                    <a:pt x="101" y="74"/>
                    <a:pt x="101" y="75"/>
                  </a:cubicBezTo>
                  <a:cubicBezTo>
                    <a:pt x="101" y="75"/>
                    <a:pt x="101" y="75"/>
                    <a:pt x="102" y="75"/>
                  </a:cubicBezTo>
                  <a:cubicBezTo>
                    <a:pt x="102" y="75"/>
                    <a:pt x="102" y="76"/>
                    <a:pt x="102" y="76"/>
                  </a:cubicBezTo>
                  <a:cubicBezTo>
                    <a:pt x="102" y="76"/>
                    <a:pt x="101" y="76"/>
                    <a:pt x="101" y="76"/>
                  </a:cubicBezTo>
                  <a:cubicBezTo>
                    <a:pt x="101" y="76"/>
                    <a:pt x="102" y="77"/>
                    <a:pt x="102" y="78"/>
                  </a:cubicBezTo>
                  <a:cubicBezTo>
                    <a:pt x="101" y="78"/>
                    <a:pt x="100" y="77"/>
                    <a:pt x="100" y="75"/>
                  </a:cubicBezTo>
                  <a:cubicBezTo>
                    <a:pt x="99" y="75"/>
                    <a:pt x="99" y="74"/>
                    <a:pt x="99" y="74"/>
                  </a:cubicBezTo>
                  <a:cubicBezTo>
                    <a:pt x="99" y="73"/>
                    <a:pt x="99" y="73"/>
                    <a:pt x="99" y="72"/>
                  </a:cubicBezTo>
                  <a:cubicBezTo>
                    <a:pt x="99" y="72"/>
                    <a:pt x="99" y="72"/>
                    <a:pt x="99" y="72"/>
                  </a:cubicBezTo>
                  <a:cubicBezTo>
                    <a:pt x="99" y="72"/>
                    <a:pt x="98" y="72"/>
                    <a:pt x="98" y="72"/>
                  </a:cubicBezTo>
                  <a:cubicBezTo>
                    <a:pt x="98" y="72"/>
                    <a:pt x="98" y="71"/>
                    <a:pt x="98" y="71"/>
                  </a:cubicBezTo>
                  <a:cubicBezTo>
                    <a:pt x="98" y="71"/>
                    <a:pt x="98" y="70"/>
                    <a:pt x="98" y="70"/>
                  </a:cubicBezTo>
                  <a:close/>
                  <a:moveTo>
                    <a:pt x="101" y="80"/>
                  </a:moveTo>
                  <a:cubicBezTo>
                    <a:pt x="101" y="80"/>
                    <a:pt x="101" y="80"/>
                    <a:pt x="101" y="80"/>
                  </a:cubicBezTo>
                  <a:cubicBezTo>
                    <a:pt x="100" y="80"/>
                    <a:pt x="100" y="79"/>
                    <a:pt x="100" y="79"/>
                  </a:cubicBezTo>
                  <a:cubicBezTo>
                    <a:pt x="101" y="78"/>
                    <a:pt x="101" y="79"/>
                    <a:pt x="101" y="79"/>
                  </a:cubicBezTo>
                  <a:cubicBezTo>
                    <a:pt x="101" y="80"/>
                    <a:pt x="101" y="79"/>
                    <a:pt x="101" y="80"/>
                  </a:cubicBezTo>
                  <a:close/>
                  <a:moveTo>
                    <a:pt x="99" y="85"/>
                  </a:moveTo>
                  <a:cubicBezTo>
                    <a:pt x="99" y="84"/>
                    <a:pt x="100" y="84"/>
                    <a:pt x="100" y="84"/>
                  </a:cubicBezTo>
                  <a:cubicBezTo>
                    <a:pt x="100" y="85"/>
                    <a:pt x="99" y="85"/>
                    <a:pt x="99" y="85"/>
                  </a:cubicBezTo>
                  <a:cubicBezTo>
                    <a:pt x="99" y="86"/>
                    <a:pt x="99" y="86"/>
                    <a:pt x="99" y="87"/>
                  </a:cubicBezTo>
                  <a:cubicBezTo>
                    <a:pt x="98" y="87"/>
                    <a:pt x="98" y="87"/>
                    <a:pt x="98" y="87"/>
                  </a:cubicBezTo>
                  <a:cubicBezTo>
                    <a:pt x="98" y="86"/>
                    <a:pt x="99" y="85"/>
                    <a:pt x="99" y="85"/>
                  </a:cubicBezTo>
                  <a:close/>
                  <a:moveTo>
                    <a:pt x="98" y="92"/>
                  </a:moveTo>
                  <a:cubicBezTo>
                    <a:pt x="98" y="92"/>
                    <a:pt x="98" y="92"/>
                    <a:pt x="98" y="92"/>
                  </a:cubicBezTo>
                  <a:cubicBezTo>
                    <a:pt x="98" y="92"/>
                    <a:pt x="99" y="92"/>
                    <a:pt x="98" y="92"/>
                  </a:cubicBezTo>
                  <a:close/>
                  <a:moveTo>
                    <a:pt x="98" y="89"/>
                  </a:moveTo>
                  <a:cubicBezTo>
                    <a:pt x="98" y="89"/>
                    <a:pt x="98" y="89"/>
                    <a:pt x="98" y="89"/>
                  </a:cubicBezTo>
                  <a:cubicBezTo>
                    <a:pt x="98" y="89"/>
                    <a:pt x="98" y="89"/>
                    <a:pt x="98" y="89"/>
                  </a:cubicBezTo>
                  <a:cubicBezTo>
                    <a:pt x="98" y="89"/>
                    <a:pt x="98" y="89"/>
                    <a:pt x="98" y="89"/>
                  </a:cubicBezTo>
                  <a:close/>
                  <a:moveTo>
                    <a:pt x="97" y="93"/>
                  </a:moveTo>
                  <a:cubicBezTo>
                    <a:pt x="97" y="93"/>
                    <a:pt x="96" y="93"/>
                    <a:pt x="96" y="92"/>
                  </a:cubicBezTo>
                  <a:cubicBezTo>
                    <a:pt x="97" y="92"/>
                    <a:pt x="97" y="92"/>
                    <a:pt x="97" y="91"/>
                  </a:cubicBezTo>
                  <a:cubicBezTo>
                    <a:pt x="98" y="91"/>
                    <a:pt x="98" y="91"/>
                    <a:pt x="98" y="91"/>
                  </a:cubicBezTo>
                  <a:cubicBezTo>
                    <a:pt x="98" y="92"/>
                    <a:pt x="98" y="92"/>
                    <a:pt x="97" y="92"/>
                  </a:cubicBezTo>
                  <a:cubicBezTo>
                    <a:pt x="98" y="92"/>
                    <a:pt x="97" y="93"/>
                    <a:pt x="97" y="93"/>
                  </a:cubicBezTo>
                  <a:close/>
                  <a:moveTo>
                    <a:pt x="95" y="88"/>
                  </a:moveTo>
                  <a:cubicBezTo>
                    <a:pt x="95" y="87"/>
                    <a:pt x="95" y="86"/>
                    <a:pt x="95" y="86"/>
                  </a:cubicBezTo>
                  <a:cubicBezTo>
                    <a:pt x="95" y="85"/>
                    <a:pt x="95" y="85"/>
                    <a:pt x="95" y="85"/>
                  </a:cubicBezTo>
                  <a:cubicBezTo>
                    <a:pt x="96" y="84"/>
                    <a:pt x="97" y="85"/>
                    <a:pt x="96" y="86"/>
                  </a:cubicBezTo>
                  <a:cubicBezTo>
                    <a:pt x="96" y="86"/>
                    <a:pt x="96" y="86"/>
                    <a:pt x="96" y="86"/>
                  </a:cubicBezTo>
                  <a:cubicBezTo>
                    <a:pt x="96" y="87"/>
                    <a:pt x="96" y="87"/>
                    <a:pt x="95" y="88"/>
                  </a:cubicBezTo>
                  <a:close/>
                  <a:moveTo>
                    <a:pt x="95" y="95"/>
                  </a:moveTo>
                  <a:cubicBezTo>
                    <a:pt x="95" y="95"/>
                    <a:pt x="95" y="95"/>
                    <a:pt x="95" y="94"/>
                  </a:cubicBezTo>
                  <a:cubicBezTo>
                    <a:pt x="95" y="94"/>
                    <a:pt x="95" y="94"/>
                    <a:pt x="96" y="94"/>
                  </a:cubicBezTo>
                  <a:cubicBezTo>
                    <a:pt x="95" y="94"/>
                    <a:pt x="96" y="95"/>
                    <a:pt x="95" y="95"/>
                  </a:cubicBezTo>
                  <a:close/>
                  <a:moveTo>
                    <a:pt x="95" y="79"/>
                  </a:moveTo>
                  <a:cubicBezTo>
                    <a:pt x="94" y="79"/>
                    <a:pt x="94" y="78"/>
                    <a:pt x="94" y="78"/>
                  </a:cubicBezTo>
                  <a:cubicBezTo>
                    <a:pt x="94" y="78"/>
                    <a:pt x="94" y="78"/>
                    <a:pt x="94" y="78"/>
                  </a:cubicBezTo>
                  <a:cubicBezTo>
                    <a:pt x="95" y="78"/>
                    <a:pt x="95" y="78"/>
                    <a:pt x="95" y="78"/>
                  </a:cubicBezTo>
                  <a:cubicBezTo>
                    <a:pt x="95" y="79"/>
                    <a:pt x="96" y="80"/>
                    <a:pt x="95" y="80"/>
                  </a:cubicBezTo>
                  <a:cubicBezTo>
                    <a:pt x="95" y="80"/>
                    <a:pt x="95" y="79"/>
                    <a:pt x="95" y="78"/>
                  </a:cubicBezTo>
                  <a:cubicBezTo>
                    <a:pt x="95" y="78"/>
                    <a:pt x="95" y="79"/>
                    <a:pt x="95" y="79"/>
                  </a:cubicBezTo>
                  <a:close/>
                  <a:moveTo>
                    <a:pt x="91" y="59"/>
                  </a:moveTo>
                  <a:cubicBezTo>
                    <a:pt x="91" y="59"/>
                    <a:pt x="91" y="59"/>
                    <a:pt x="91" y="59"/>
                  </a:cubicBezTo>
                  <a:cubicBezTo>
                    <a:pt x="92" y="59"/>
                    <a:pt x="92" y="60"/>
                    <a:pt x="92" y="60"/>
                  </a:cubicBezTo>
                  <a:cubicBezTo>
                    <a:pt x="93" y="61"/>
                    <a:pt x="94" y="61"/>
                    <a:pt x="94" y="63"/>
                  </a:cubicBezTo>
                  <a:cubicBezTo>
                    <a:pt x="94" y="63"/>
                    <a:pt x="93" y="62"/>
                    <a:pt x="93" y="62"/>
                  </a:cubicBezTo>
                  <a:cubicBezTo>
                    <a:pt x="92" y="62"/>
                    <a:pt x="92" y="61"/>
                    <a:pt x="91" y="60"/>
                  </a:cubicBezTo>
                  <a:cubicBezTo>
                    <a:pt x="91" y="60"/>
                    <a:pt x="92" y="60"/>
                    <a:pt x="92" y="60"/>
                  </a:cubicBezTo>
                  <a:cubicBezTo>
                    <a:pt x="91" y="59"/>
                    <a:pt x="91" y="59"/>
                    <a:pt x="91" y="59"/>
                  </a:cubicBezTo>
                  <a:close/>
                  <a:moveTo>
                    <a:pt x="91" y="68"/>
                  </a:moveTo>
                  <a:cubicBezTo>
                    <a:pt x="91" y="68"/>
                    <a:pt x="91" y="68"/>
                    <a:pt x="91" y="68"/>
                  </a:cubicBezTo>
                  <a:cubicBezTo>
                    <a:pt x="91" y="68"/>
                    <a:pt x="91" y="68"/>
                    <a:pt x="91" y="68"/>
                  </a:cubicBezTo>
                  <a:close/>
                  <a:moveTo>
                    <a:pt x="94" y="59"/>
                  </a:moveTo>
                  <a:cubicBezTo>
                    <a:pt x="94" y="59"/>
                    <a:pt x="93" y="59"/>
                    <a:pt x="93" y="59"/>
                  </a:cubicBezTo>
                  <a:cubicBezTo>
                    <a:pt x="92" y="58"/>
                    <a:pt x="92" y="57"/>
                    <a:pt x="91" y="57"/>
                  </a:cubicBezTo>
                  <a:cubicBezTo>
                    <a:pt x="92" y="56"/>
                    <a:pt x="92" y="58"/>
                    <a:pt x="93" y="58"/>
                  </a:cubicBezTo>
                  <a:cubicBezTo>
                    <a:pt x="93" y="59"/>
                    <a:pt x="94" y="59"/>
                    <a:pt x="94" y="59"/>
                  </a:cubicBezTo>
                  <a:close/>
                  <a:moveTo>
                    <a:pt x="96" y="84"/>
                  </a:moveTo>
                  <a:cubicBezTo>
                    <a:pt x="96" y="84"/>
                    <a:pt x="97" y="84"/>
                    <a:pt x="97" y="84"/>
                  </a:cubicBezTo>
                  <a:cubicBezTo>
                    <a:pt x="97" y="84"/>
                    <a:pt x="97" y="84"/>
                    <a:pt x="97" y="84"/>
                  </a:cubicBezTo>
                  <a:cubicBezTo>
                    <a:pt x="97" y="84"/>
                    <a:pt x="96" y="84"/>
                    <a:pt x="96" y="84"/>
                  </a:cubicBezTo>
                  <a:close/>
                  <a:moveTo>
                    <a:pt x="97" y="86"/>
                  </a:moveTo>
                  <a:cubicBezTo>
                    <a:pt x="97" y="86"/>
                    <a:pt x="97" y="86"/>
                    <a:pt x="97" y="86"/>
                  </a:cubicBezTo>
                  <a:cubicBezTo>
                    <a:pt x="97" y="87"/>
                    <a:pt x="97" y="86"/>
                    <a:pt x="97" y="86"/>
                  </a:cubicBezTo>
                  <a:cubicBezTo>
                    <a:pt x="97" y="86"/>
                    <a:pt x="97" y="86"/>
                    <a:pt x="97" y="86"/>
                  </a:cubicBezTo>
                  <a:close/>
                  <a:moveTo>
                    <a:pt x="96" y="63"/>
                  </a:moveTo>
                  <a:cubicBezTo>
                    <a:pt x="96" y="63"/>
                    <a:pt x="96" y="63"/>
                    <a:pt x="96" y="63"/>
                  </a:cubicBezTo>
                  <a:cubicBezTo>
                    <a:pt x="96" y="63"/>
                    <a:pt x="96" y="63"/>
                    <a:pt x="96" y="63"/>
                  </a:cubicBezTo>
                  <a:cubicBezTo>
                    <a:pt x="96" y="64"/>
                    <a:pt x="96" y="63"/>
                    <a:pt x="96" y="63"/>
                  </a:cubicBezTo>
                  <a:close/>
                  <a:moveTo>
                    <a:pt x="94" y="55"/>
                  </a:moveTo>
                  <a:cubicBezTo>
                    <a:pt x="94" y="55"/>
                    <a:pt x="95" y="55"/>
                    <a:pt x="94" y="55"/>
                  </a:cubicBezTo>
                  <a:cubicBezTo>
                    <a:pt x="94" y="55"/>
                    <a:pt x="95" y="55"/>
                    <a:pt x="94" y="55"/>
                  </a:cubicBezTo>
                  <a:cubicBezTo>
                    <a:pt x="94" y="55"/>
                    <a:pt x="94" y="54"/>
                    <a:pt x="94" y="54"/>
                  </a:cubicBezTo>
                  <a:cubicBezTo>
                    <a:pt x="94" y="54"/>
                    <a:pt x="94" y="54"/>
                    <a:pt x="94" y="53"/>
                  </a:cubicBezTo>
                  <a:cubicBezTo>
                    <a:pt x="95" y="54"/>
                    <a:pt x="96" y="55"/>
                    <a:pt x="96" y="56"/>
                  </a:cubicBezTo>
                  <a:cubicBezTo>
                    <a:pt x="95" y="56"/>
                    <a:pt x="95" y="56"/>
                    <a:pt x="94" y="55"/>
                  </a:cubicBezTo>
                  <a:close/>
                  <a:moveTo>
                    <a:pt x="92" y="86"/>
                  </a:moveTo>
                  <a:cubicBezTo>
                    <a:pt x="93" y="86"/>
                    <a:pt x="93" y="87"/>
                    <a:pt x="93" y="87"/>
                  </a:cubicBezTo>
                  <a:cubicBezTo>
                    <a:pt x="93" y="87"/>
                    <a:pt x="93" y="87"/>
                    <a:pt x="92" y="87"/>
                  </a:cubicBezTo>
                  <a:lnTo>
                    <a:pt x="92" y="86"/>
                  </a:lnTo>
                  <a:close/>
                  <a:moveTo>
                    <a:pt x="93" y="71"/>
                  </a:moveTo>
                  <a:cubicBezTo>
                    <a:pt x="93" y="71"/>
                    <a:pt x="93" y="71"/>
                    <a:pt x="93" y="71"/>
                  </a:cubicBezTo>
                  <a:cubicBezTo>
                    <a:pt x="93" y="72"/>
                    <a:pt x="94" y="73"/>
                    <a:pt x="94" y="74"/>
                  </a:cubicBezTo>
                  <a:cubicBezTo>
                    <a:pt x="95" y="73"/>
                    <a:pt x="95" y="75"/>
                    <a:pt x="95" y="76"/>
                  </a:cubicBezTo>
                  <a:cubicBezTo>
                    <a:pt x="95" y="76"/>
                    <a:pt x="95" y="77"/>
                    <a:pt x="95" y="77"/>
                  </a:cubicBezTo>
                  <a:cubicBezTo>
                    <a:pt x="95" y="78"/>
                    <a:pt x="94" y="78"/>
                    <a:pt x="94" y="78"/>
                  </a:cubicBezTo>
                  <a:cubicBezTo>
                    <a:pt x="94" y="76"/>
                    <a:pt x="92" y="74"/>
                    <a:pt x="93" y="71"/>
                  </a:cubicBezTo>
                  <a:close/>
                  <a:moveTo>
                    <a:pt x="95" y="102"/>
                  </a:moveTo>
                  <a:cubicBezTo>
                    <a:pt x="95" y="102"/>
                    <a:pt x="95" y="102"/>
                    <a:pt x="95" y="102"/>
                  </a:cubicBezTo>
                  <a:cubicBezTo>
                    <a:pt x="95" y="102"/>
                    <a:pt x="95" y="102"/>
                    <a:pt x="95" y="102"/>
                  </a:cubicBezTo>
                  <a:cubicBezTo>
                    <a:pt x="95" y="102"/>
                    <a:pt x="95" y="102"/>
                    <a:pt x="95" y="102"/>
                  </a:cubicBezTo>
                  <a:cubicBezTo>
                    <a:pt x="95" y="102"/>
                    <a:pt x="95" y="102"/>
                    <a:pt x="95" y="102"/>
                  </a:cubicBezTo>
                  <a:close/>
                  <a:moveTo>
                    <a:pt x="98" y="69"/>
                  </a:moveTo>
                  <a:cubicBezTo>
                    <a:pt x="97" y="69"/>
                    <a:pt x="97" y="68"/>
                    <a:pt x="97" y="67"/>
                  </a:cubicBezTo>
                  <a:cubicBezTo>
                    <a:pt x="97" y="66"/>
                    <a:pt x="97" y="67"/>
                    <a:pt x="97" y="67"/>
                  </a:cubicBezTo>
                  <a:cubicBezTo>
                    <a:pt x="97" y="67"/>
                    <a:pt x="98" y="68"/>
                    <a:pt x="98" y="69"/>
                  </a:cubicBezTo>
                  <a:close/>
                  <a:moveTo>
                    <a:pt x="95" y="46"/>
                  </a:moveTo>
                  <a:cubicBezTo>
                    <a:pt x="94" y="46"/>
                    <a:pt x="94" y="46"/>
                    <a:pt x="93" y="46"/>
                  </a:cubicBezTo>
                  <a:cubicBezTo>
                    <a:pt x="94" y="45"/>
                    <a:pt x="95" y="46"/>
                    <a:pt x="95" y="46"/>
                  </a:cubicBezTo>
                  <a:close/>
                  <a:moveTo>
                    <a:pt x="94" y="45"/>
                  </a:moveTo>
                  <a:cubicBezTo>
                    <a:pt x="93" y="45"/>
                    <a:pt x="93" y="45"/>
                    <a:pt x="93" y="45"/>
                  </a:cubicBezTo>
                  <a:cubicBezTo>
                    <a:pt x="93" y="44"/>
                    <a:pt x="94" y="45"/>
                    <a:pt x="94" y="45"/>
                  </a:cubicBezTo>
                  <a:close/>
                  <a:moveTo>
                    <a:pt x="93" y="48"/>
                  </a:moveTo>
                  <a:cubicBezTo>
                    <a:pt x="93" y="48"/>
                    <a:pt x="93" y="49"/>
                    <a:pt x="94" y="49"/>
                  </a:cubicBezTo>
                  <a:cubicBezTo>
                    <a:pt x="94" y="49"/>
                    <a:pt x="94" y="48"/>
                    <a:pt x="95" y="49"/>
                  </a:cubicBezTo>
                  <a:cubicBezTo>
                    <a:pt x="95" y="49"/>
                    <a:pt x="95" y="50"/>
                    <a:pt x="95" y="50"/>
                  </a:cubicBezTo>
                  <a:cubicBezTo>
                    <a:pt x="96" y="50"/>
                    <a:pt x="97" y="51"/>
                    <a:pt x="97" y="52"/>
                  </a:cubicBezTo>
                  <a:cubicBezTo>
                    <a:pt x="96" y="52"/>
                    <a:pt x="95" y="51"/>
                    <a:pt x="95" y="51"/>
                  </a:cubicBezTo>
                  <a:cubicBezTo>
                    <a:pt x="93" y="50"/>
                    <a:pt x="93" y="49"/>
                    <a:pt x="91" y="48"/>
                  </a:cubicBezTo>
                  <a:cubicBezTo>
                    <a:pt x="91" y="47"/>
                    <a:pt x="91" y="47"/>
                    <a:pt x="91" y="47"/>
                  </a:cubicBezTo>
                  <a:cubicBezTo>
                    <a:pt x="92" y="47"/>
                    <a:pt x="93" y="48"/>
                    <a:pt x="93" y="48"/>
                  </a:cubicBezTo>
                  <a:close/>
                  <a:moveTo>
                    <a:pt x="89" y="29"/>
                  </a:moveTo>
                  <a:cubicBezTo>
                    <a:pt x="89" y="29"/>
                    <a:pt x="89" y="28"/>
                    <a:pt x="89" y="29"/>
                  </a:cubicBezTo>
                  <a:cubicBezTo>
                    <a:pt x="88" y="29"/>
                    <a:pt x="89" y="28"/>
                    <a:pt x="88" y="28"/>
                  </a:cubicBezTo>
                  <a:cubicBezTo>
                    <a:pt x="89" y="28"/>
                    <a:pt x="89" y="28"/>
                    <a:pt x="89" y="29"/>
                  </a:cubicBezTo>
                  <a:close/>
                  <a:moveTo>
                    <a:pt x="85" y="27"/>
                  </a:moveTo>
                  <a:cubicBezTo>
                    <a:pt x="86" y="27"/>
                    <a:pt x="86" y="27"/>
                    <a:pt x="86" y="27"/>
                  </a:cubicBezTo>
                  <a:cubicBezTo>
                    <a:pt x="86" y="28"/>
                    <a:pt x="86" y="28"/>
                    <a:pt x="86" y="28"/>
                  </a:cubicBezTo>
                  <a:cubicBezTo>
                    <a:pt x="85" y="27"/>
                    <a:pt x="85" y="28"/>
                    <a:pt x="84" y="27"/>
                  </a:cubicBezTo>
                  <a:cubicBezTo>
                    <a:pt x="84" y="27"/>
                    <a:pt x="85" y="27"/>
                    <a:pt x="85" y="27"/>
                  </a:cubicBezTo>
                  <a:close/>
                  <a:moveTo>
                    <a:pt x="79" y="38"/>
                  </a:moveTo>
                  <a:cubicBezTo>
                    <a:pt x="79" y="38"/>
                    <a:pt x="79" y="38"/>
                    <a:pt x="80" y="38"/>
                  </a:cubicBezTo>
                  <a:cubicBezTo>
                    <a:pt x="80" y="38"/>
                    <a:pt x="79" y="38"/>
                    <a:pt x="79" y="38"/>
                  </a:cubicBezTo>
                  <a:close/>
                  <a:moveTo>
                    <a:pt x="79" y="28"/>
                  </a:moveTo>
                  <a:cubicBezTo>
                    <a:pt x="78" y="27"/>
                    <a:pt x="77" y="28"/>
                    <a:pt x="75" y="27"/>
                  </a:cubicBezTo>
                  <a:cubicBezTo>
                    <a:pt x="74" y="27"/>
                    <a:pt x="74" y="26"/>
                    <a:pt x="73" y="27"/>
                  </a:cubicBezTo>
                  <a:cubicBezTo>
                    <a:pt x="73" y="26"/>
                    <a:pt x="72" y="26"/>
                    <a:pt x="72" y="26"/>
                  </a:cubicBezTo>
                  <a:cubicBezTo>
                    <a:pt x="72" y="26"/>
                    <a:pt x="71" y="26"/>
                    <a:pt x="71" y="26"/>
                  </a:cubicBezTo>
                  <a:cubicBezTo>
                    <a:pt x="75" y="26"/>
                    <a:pt x="77" y="26"/>
                    <a:pt x="80" y="27"/>
                  </a:cubicBezTo>
                  <a:cubicBezTo>
                    <a:pt x="80" y="27"/>
                    <a:pt x="80" y="26"/>
                    <a:pt x="80" y="27"/>
                  </a:cubicBezTo>
                  <a:cubicBezTo>
                    <a:pt x="82" y="27"/>
                    <a:pt x="83" y="28"/>
                    <a:pt x="84" y="28"/>
                  </a:cubicBezTo>
                  <a:cubicBezTo>
                    <a:pt x="85" y="28"/>
                    <a:pt x="85" y="28"/>
                    <a:pt x="86" y="28"/>
                  </a:cubicBezTo>
                  <a:cubicBezTo>
                    <a:pt x="87" y="28"/>
                    <a:pt x="87" y="29"/>
                    <a:pt x="87" y="29"/>
                  </a:cubicBezTo>
                  <a:cubicBezTo>
                    <a:pt x="88" y="29"/>
                    <a:pt x="88" y="29"/>
                    <a:pt x="88" y="29"/>
                  </a:cubicBezTo>
                  <a:cubicBezTo>
                    <a:pt x="89" y="29"/>
                    <a:pt x="89" y="30"/>
                    <a:pt x="89" y="30"/>
                  </a:cubicBezTo>
                  <a:cubicBezTo>
                    <a:pt x="89" y="31"/>
                    <a:pt x="88" y="31"/>
                    <a:pt x="88" y="32"/>
                  </a:cubicBezTo>
                  <a:cubicBezTo>
                    <a:pt x="87" y="32"/>
                    <a:pt x="86" y="31"/>
                    <a:pt x="86" y="31"/>
                  </a:cubicBezTo>
                  <a:cubicBezTo>
                    <a:pt x="86" y="31"/>
                    <a:pt x="86" y="31"/>
                    <a:pt x="86" y="31"/>
                  </a:cubicBezTo>
                  <a:cubicBezTo>
                    <a:pt x="85" y="31"/>
                    <a:pt x="85" y="30"/>
                    <a:pt x="84" y="30"/>
                  </a:cubicBezTo>
                  <a:cubicBezTo>
                    <a:pt x="83" y="29"/>
                    <a:pt x="81" y="28"/>
                    <a:pt x="79" y="28"/>
                  </a:cubicBezTo>
                  <a:close/>
                  <a:moveTo>
                    <a:pt x="88" y="38"/>
                  </a:moveTo>
                  <a:cubicBezTo>
                    <a:pt x="87" y="38"/>
                    <a:pt x="87" y="38"/>
                    <a:pt x="87" y="37"/>
                  </a:cubicBezTo>
                  <a:cubicBezTo>
                    <a:pt x="87" y="37"/>
                    <a:pt x="87" y="37"/>
                    <a:pt x="88" y="38"/>
                  </a:cubicBezTo>
                  <a:close/>
                  <a:moveTo>
                    <a:pt x="84" y="40"/>
                  </a:moveTo>
                  <a:cubicBezTo>
                    <a:pt x="85" y="40"/>
                    <a:pt x="86" y="41"/>
                    <a:pt x="87" y="41"/>
                  </a:cubicBezTo>
                  <a:cubicBezTo>
                    <a:pt x="87" y="41"/>
                    <a:pt x="87" y="41"/>
                    <a:pt x="88" y="41"/>
                  </a:cubicBezTo>
                  <a:cubicBezTo>
                    <a:pt x="89" y="43"/>
                    <a:pt x="91" y="43"/>
                    <a:pt x="93" y="45"/>
                  </a:cubicBezTo>
                  <a:cubicBezTo>
                    <a:pt x="92" y="45"/>
                    <a:pt x="92" y="44"/>
                    <a:pt x="92" y="44"/>
                  </a:cubicBezTo>
                  <a:cubicBezTo>
                    <a:pt x="91" y="44"/>
                    <a:pt x="91" y="44"/>
                    <a:pt x="90" y="44"/>
                  </a:cubicBezTo>
                  <a:cubicBezTo>
                    <a:pt x="89" y="44"/>
                    <a:pt x="89" y="43"/>
                    <a:pt x="89" y="43"/>
                  </a:cubicBezTo>
                  <a:cubicBezTo>
                    <a:pt x="89" y="43"/>
                    <a:pt x="88" y="43"/>
                    <a:pt x="88" y="43"/>
                  </a:cubicBezTo>
                  <a:cubicBezTo>
                    <a:pt x="88" y="43"/>
                    <a:pt x="87" y="43"/>
                    <a:pt x="87" y="42"/>
                  </a:cubicBezTo>
                  <a:cubicBezTo>
                    <a:pt x="86" y="42"/>
                    <a:pt x="85" y="42"/>
                    <a:pt x="84" y="40"/>
                  </a:cubicBezTo>
                  <a:close/>
                  <a:moveTo>
                    <a:pt x="90" y="48"/>
                  </a:moveTo>
                  <a:cubicBezTo>
                    <a:pt x="90" y="48"/>
                    <a:pt x="90" y="48"/>
                    <a:pt x="90" y="48"/>
                  </a:cubicBezTo>
                  <a:cubicBezTo>
                    <a:pt x="90" y="48"/>
                    <a:pt x="90" y="48"/>
                    <a:pt x="91" y="48"/>
                  </a:cubicBezTo>
                  <a:cubicBezTo>
                    <a:pt x="91" y="49"/>
                    <a:pt x="90" y="48"/>
                    <a:pt x="90" y="48"/>
                  </a:cubicBezTo>
                  <a:close/>
                  <a:moveTo>
                    <a:pt x="89" y="47"/>
                  </a:moveTo>
                  <a:cubicBezTo>
                    <a:pt x="89" y="47"/>
                    <a:pt x="89" y="47"/>
                    <a:pt x="89" y="48"/>
                  </a:cubicBezTo>
                  <a:cubicBezTo>
                    <a:pt x="88" y="47"/>
                    <a:pt x="88" y="47"/>
                    <a:pt x="87" y="46"/>
                  </a:cubicBezTo>
                  <a:cubicBezTo>
                    <a:pt x="87" y="46"/>
                    <a:pt x="87" y="46"/>
                    <a:pt x="87" y="46"/>
                  </a:cubicBezTo>
                  <a:cubicBezTo>
                    <a:pt x="88" y="46"/>
                    <a:pt x="88" y="47"/>
                    <a:pt x="89" y="47"/>
                  </a:cubicBezTo>
                  <a:close/>
                  <a:moveTo>
                    <a:pt x="82" y="48"/>
                  </a:moveTo>
                  <a:cubicBezTo>
                    <a:pt x="83" y="49"/>
                    <a:pt x="83" y="49"/>
                    <a:pt x="83" y="49"/>
                  </a:cubicBezTo>
                  <a:cubicBezTo>
                    <a:pt x="83" y="49"/>
                    <a:pt x="82" y="49"/>
                    <a:pt x="83" y="49"/>
                  </a:cubicBezTo>
                  <a:cubicBezTo>
                    <a:pt x="83" y="49"/>
                    <a:pt x="83" y="49"/>
                    <a:pt x="83" y="49"/>
                  </a:cubicBezTo>
                  <a:cubicBezTo>
                    <a:pt x="83" y="49"/>
                    <a:pt x="82" y="49"/>
                    <a:pt x="82" y="49"/>
                  </a:cubicBezTo>
                  <a:cubicBezTo>
                    <a:pt x="82" y="49"/>
                    <a:pt x="82" y="49"/>
                    <a:pt x="82" y="48"/>
                  </a:cubicBezTo>
                  <a:close/>
                  <a:moveTo>
                    <a:pt x="81" y="50"/>
                  </a:moveTo>
                  <a:cubicBezTo>
                    <a:pt x="82" y="50"/>
                    <a:pt x="82" y="50"/>
                    <a:pt x="82" y="50"/>
                  </a:cubicBezTo>
                  <a:cubicBezTo>
                    <a:pt x="82" y="50"/>
                    <a:pt x="83" y="50"/>
                    <a:pt x="83" y="50"/>
                  </a:cubicBezTo>
                  <a:cubicBezTo>
                    <a:pt x="83" y="50"/>
                    <a:pt x="83" y="50"/>
                    <a:pt x="83" y="50"/>
                  </a:cubicBezTo>
                  <a:cubicBezTo>
                    <a:pt x="86" y="49"/>
                    <a:pt x="86" y="52"/>
                    <a:pt x="88" y="53"/>
                  </a:cubicBezTo>
                  <a:cubicBezTo>
                    <a:pt x="88" y="52"/>
                    <a:pt x="86" y="51"/>
                    <a:pt x="87" y="50"/>
                  </a:cubicBezTo>
                  <a:cubicBezTo>
                    <a:pt x="88" y="51"/>
                    <a:pt x="88" y="52"/>
                    <a:pt x="89" y="52"/>
                  </a:cubicBezTo>
                  <a:cubicBezTo>
                    <a:pt x="89" y="52"/>
                    <a:pt x="89" y="52"/>
                    <a:pt x="90" y="52"/>
                  </a:cubicBezTo>
                  <a:cubicBezTo>
                    <a:pt x="90" y="52"/>
                    <a:pt x="90" y="52"/>
                    <a:pt x="90" y="53"/>
                  </a:cubicBezTo>
                  <a:cubicBezTo>
                    <a:pt x="91" y="53"/>
                    <a:pt x="92" y="54"/>
                    <a:pt x="92" y="55"/>
                  </a:cubicBezTo>
                  <a:cubicBezTo>
                    <a:pt x="91" y="55"/>
                    <a:pt x="91" y="54"/>
                    <a:pt x="90" y="54"/>
                  </a:cubicBezTo>
                  <a:cubicBezTo>
                    <a:pt x="90" y="55"/>
                    <a:pt x="91" y="55"/>
                    <a:pt x="91" y="56"/>
                  </a:cubicBezTo>
                  <a:cubicBezTo>
                    <a:pt x="90" y="55"/>
                    <a:pt x="89" y="55"/>
                    <a:pt x="88" y="54"/>
                  </a:cubicBezTo>
                  <a:cubicBezTo>
                    <a:pt x="86" y="53"/>
                    <a:pt x="84" y="52"/>
                    <a:pt x="83" y="51"/>
                  </a:cubicBezTo>
                  <a:cubicBezTo>
                    <a:pt x="82" y="51"/>
                    <a:pt x="81" y="50"/>
                    <a:pt x="80" y="50"/>
                  </a:cubicBezTo>
                  <a:cubicBezTo>
                    <a:pt x="80" y="49"/>
                    <a:pt x="81" y="49"/>
                    <a:pt x="81" y="50"/>
                  </a:cubicBezTo>
                  <a:close/>
                  <a:moveTo>
                    <a:pt x="89" y="90"/>
                  </a:moveTo>
                  <a:cubicBezTo>
                    <a:pt x="89" y="90"/>
                    <a:pt x="89" y="90"/>
                    <a:pt x="89" y="90"/>
                  </a:cubicBezTo>
                  <a:cubicBezTo>
                    <a:pt x="89" y="91"/>
                    <a:pt x="89" y="91"/>
                    <a:pt x="89" y="91"/>
                  </a:cubicBezTo>
                  <a:cubicBezTo>
                    <a:pt x="89" y="92"/>
                    <a:pt x="88" y="93"/>
                    <a:pt x="87" y="92"/>
                  </a:cubicBezTo>
                  <a:cubicBezTo>
                    <a:pt x="87" y="92"/>
                    <a:pt x="87" y="92"/>
                    <a:pt x="87" y="92"/>
                  </a:cubicBezTo>
                  <a:cubicBezTo>
                    <a:pt x="87" y="93"/>
                    <a:pt x="86" y="94"/>
                    <a:pt x="86" y="94"/>
                  </a:cubicBezTo>
                  <a:cubicBezTo>
                    <a:pt x="86" y="94"/>
                    <a:pt x="85" y="94"/>
                    <a:pt x="85" y="93"/>
                  </a:cubicBezTo>
                  <a:cubicBezTo>
                    <a:pt x="86" y="92"/>
                    <a:pt x="85" y="88"/>
                    <a:pt x="88" y="88"/>
                  </a:cubicBezTo>
                  <a:cubicBezTo>
                    <a:pt x="88" y="88"/>
                    <a:pt x="88" y="89"/>
                    <a:pt x="88" y="89"/>
                  </a:cubicBezTo>
                  <a:cubicBezTo>
                    <a:pt x="88" y="89"/>
                    <a:pt x="88" y="89"/>
                    <a:pt x="88" y="88"/>
                  </a:cubicBezTo>
                  <a:cubicBezTo>
                    <a:pt x="88" y="88"/>
                    <a:pt x="88" y="88"/>
                    <a:pt x="88" y="88"/>
                  </a:cubicBezTo>
                  <a:cubicBezTo>
                    <a:pt x="89" y="89"/>
                    <a:pt x="88" y="89"/>
                    <a:pt x="88" y="90"/>
                  </a:cubicBezTo>
                  <a:cubicBezTo>
                    <a:pt x="88" y="90"/>
                    <a:pt x="89" y="90"/>
                    <a:pt x="89" y="90"/>
                  </a:cubicBezTo>
                  <a:cubicBezTo>
                    <a:pt x="89" y="90"/>
                    <a:pt x="89" y="90"/>
                    <a:pt x="89" y="90"/>
                  </a:cubicBezTo>
                  <a:close/>
                  <a:moveTo>
                    <a:pt x="87" y="94"/>
                  </a:moveTo>
                  <a:cubicBezTo>
                    <a:pt x="87" y="95"/>
                    <a:pt x="87" y="95"/>
                    <a:pt x="86" y="95"/>
                  </a:cubicBezTo>
                  <a:cubicBezTo>
                    <a:pt x="86" y="94"/>
                    <a:pt x="87" y="93"/>
                    <a:pt x="87" y="94"/>
                  </a:cubicBezTo>
                  <a:close/>
                  <a:moveTo>
                    <a:pt x="85" y="98"/>
                  </a:moveTo>
                  <a:cubicBezTo>
                    <a:pt x="85" y="97"/>
                    <a:pt x="86" y="97"/>
                    <a:pt x="86" y="97"/>
                  </a:cubicBezTo>
                  <a:cubicBezTo>
                    <a:pt x="86" y="97"/>
                    <a:pt x="86" y="98"/>
                    <a:pt x="85" y="98"/>
                  </a:cubicBezTo>
                  <a:close/>
                  <a:moveTo>
                    <a:pt x="87" y="102"/>
                  </a:moveTo>
                  <a:cubicBezTo>
                    <a:pt x="87" y="101"/>
                    <a:pt x="88" y="102"/>
                    <a:pt x="88" y="102"/>
                  </a:cubicBezTo>
                  <a:cubicBezTo>
                    <a:pt x="88" y="102"/>
                    <a:pt x="88" y="102"/>
                    <a:pt x="89" y="102"/>
                  </a:cubicBezTo>
                  <a:cubicBezTo>
                    <a:pt x="88" y="102"/>
                    <a:pt x="88" y="102"/>
                    <a:pt x="88" y="102"/>
                  </a:cubicBezTo>
                  <a:cubicBezTo>
                    <a:pt x="88" y="104"/>
                    <a:pt x="86" y="104"/>
                    <a:pt x="86" y="106"/>
                  </a:cubicBezTo>
                  <a:cubicBezTo>
                    <a:pt x="83" y="105"/>
                    <a:pt x="82" y="108"/>
                    <a:pt x="79" y="108"/>
                  </a:cubicBezTo>
                  <a:cubicBezTo>
                    <a:pt x="78" y="107"/>
                    <a:pt x="76" y="108"/>
                    <a:pt x="76" y="108"/>
                  </a:cubicBezTo>
                  <a:cubicBezTo>
                    <a:pt x="77" y="108"/>
                    <a:pt x="76" y="107"/>
                    <a:pt x="78" y="107"/>
                  </a:cubicBezTo>
                  <a:cubicBezTo>
                    <a:pt x="79" y="106"/>
                    <a:pt x="81" y="106"/>
                    <a:pt x="81" y="104"/>
                  </a:cubicBezTo>
                  <a:cubicBezTo>
                    <a:pt x="81" y="104"/>
                    <a:pt x="82" y="104"/>
                    <a:pt x="82" y="104"/>
                  </a:cubicBezTo>
                  <a:cubicBezTo>
                    <a:pt x="82" y="104"/>
                    <a:pt x="82" y="104"/>
                    <a:pt x="82" y="104"/>
                  </a:cubicBezTo>
                  <a:cubicBezTo>
                    <a:pt x="83" y="104"/>
                    <a:pt x="83" y="104"/>
                    <a:pt x="84" y="104"/>
                  </a:cubicBezTo>
                  <a:cubicBezTo>
                    <a:pt x="84" y="104"/>
                    <a:pt x="83" y="104"/>
                    <a:pt x="84" y="105"/>
                  </a:cubicBezTo>
                  <a:cubicBezTo>
                    <a:pt x="85" y="105"/>
                    <a:pt x="85" y="104"/>
                    <a:pt x="86" y="103"/>
                  </a:cubicBezTo>
                  <a:cubicBezTo>
                    <a:pt x="87" y="103"/>
                    <a:pt x="87" y="102"/>
                    <a:pt x="87" y="102"/>
                  </a:cubicBezTo>
                  <a:close/>
                  <a:moveTo>
                    <a:pt x="87" y="102"/>
                  </a:moveTo>
                  <a:cubicBezTo>
                    <a:pt x="87" y="102"/>
                    <a:pt x="87" y="102"/>
                    <a:pt x="87" y="102"/>
                  </a:cubicBezTo>
                  <a:cubicBezTo>
                    <a:pt x="87" y="101"/>
                    <a:pt x="87" y="101"/>
                    <a:pt x="87" y="102"/>
                  </a:cubicBezTo>
                  <a:close/>
                  <a:moveTo>
                    <a:pt x="88" y="100"/>
                  </a:moveTo>
                  <a:cubicBezTo>
                    <a:pt x="88" y="100"/>
                    <a:pt x="88" y="101"/>
                    <a:pt x="88" y="101"/>
                  </a:cubicBezTo>
                  <a:cubicBezTo>
                    <a:pt x="88" y="101"/>
                    <a:pt x="88" y="100"/>
                    <a:pt x="88" y="100"/>
                  </a:cubicBezTo>
                  <a:close/>
                  <a:moveTo>
                    <a:pt x="72" y="101"/>
                  </a:moveTo>
                  <a:cubicBezTo>
                    <a:pt x="71" y="102"/>
                    <a:pt x="70" y="102"/>
                    <a:pt x="69" y="102"/>
                  </a:cubicBezTo>
                  <a:cubicBezTo>
                    <a:pt x="69" y="102"/>
                    <a:pt x="69" y="102"/>
                    <a:pt x="70" y="102"/>
                  </a:cubicBezTo>
                  <a:cubicBezTo>
                    <a:pt x="70" y="102"/>
                    <a:pt x="70" y="102"/>
                    <a:pt x="71" y="102"/>
                  </a:cubicBezTo>
                  <a:cubicBezTo>
                    <a:pt x="71" y="103"/>
                    <a:pt x="70" y="103"/>
                    <a:pt x="70" y="103"/>
                  </a:cubicBezTo>
                  <a:cubicBezTo>
                    <a:pt x="72" y="104"/>
                    <a:pt x="73" y="102"/>
                    <a:pt x="75" y="103"/>
                  </a:cubicBezTo>
                  <a:cubicBezTo>
                    <a:pt x="74" y="104"/>
                    <a:pt x="73" y="103"/>
                    <a:pt x="71" y="103"/>
                  </a:cubicBezTo>
                  <a:cubicBezTo>
                    <a:pt x="71" y="104"/>
                    <a:pt x="70" y="104"/>
                    <a:pt x="69" y="104"/>
                  </a:cubicBezTo>
                  <a:cubicBezTo>
                    <a:pt x="70" y="105"/>
                    <a:pt x="70" y="104"/>
                    <a:pt x="71" y="105"/>
                  </a:cubicBezTo>
                  <a:cubicBezTo>
                    <a:pt x="71" y="106"/>
                    <a:pt x="69" y="105"/>
                    <a:pt x="69" y="105"/>
                  </a:cubicBezTo>
                  <a:cubicBezTo>
                    <a:pt x="69" y="105"/>
                    <a:pt x="70" y="106"/>
                    <a:pt x="70" y="106"/>
                  </a:cubicBezTo>
                  <a:cubicBezTo>
                    <a:pt x="70" y="106"/>
                    <a:pt x="70" y="106"/>
                    <a:pt x="69" y="106"/>
                  </a:cubicBezTo>
                  <a:cubicBezTo>
                    <a:pt x="69" y="106"/>
                    <a:pt x="69" y="106"/>
                    <a:pt x="69" y="106"/>
                  </a:cubicBezTo>
                  <a:cubicBezTo>
                    <a:pt x="69" y="106"/>
                    <a:pt x="69" y="106"/>
                    <a:pt x="68" y="106"/>
                  </a:cubicBezTo>
                  <a:cubicBezTo>
                    <a:pt x="67" y="106"/>
                    <a:pt x="67" y="106"/>
                    <a:pt x="67" y="106"/>
                  </a:cubicBezTo>
                  <a:cubicBezTo>
                    <a:pt x="64" y="107"/>
                    <a:pt x="60" y="106"/>
                    <a:pt x="59" y="104"/>
                  </a:cubicBezTo>
                  <a:cubicBezTo>
                    <a:pt x="59" y="104"/>
                    <a:pt x="59" y="104"/>
                    <a:pt x="59" y="104"/>
                  </a:cubicBezTo>
                  <a:cubicBezTo>
                    <a:pt x="59" y="103"/>
                    <a:pt x="59" y="103"/>
                    <a:pt x="58" y="103"/>
                  </a:cubicBezTo>
                  <a:cubicBezTo>
                    <a:pt x="58" y="103"/>
                    <a:pt x="58" y="102"/>
                    <a:pt x="57" y="102"/>
                  </a:cubicBezTo>
                  <a:cubicBezTo>
                    <a:pt x="56" y="102"/>
                    <a:pt x="56" y="102"/>
                    <a:pt x="56" y="102"/>
                  </a:cubicBezTo>
                  <a:cubicBezTo>
                    <a:pt x="54" y="100"/>
                    <a:pt x="52" y="98"/>
                    <a:pt x="49" y="98"/>
                  </a:cubicBezTo>
                  <a:cubicBezTo>
                    <a:pt x="49" y="97"/>
                    <a:pt x="49" y="97"/>
                    <a:pt x="48" y="96"/>
                  </a:cubicBezTo>
                  <a:cubicBezTo>
                    <a:pt x="49" y="95"/>
                    <a:pt x="47" y="93"/>
                    <a:pt x="47" y="91"/>
                  </a:cubicBezTo>
                  <a:cubicBezTo>
                    <a:pt x="47" y="90"/>
                    <a:pt x="48" y="89"/>
                    <a:pt x="47" y="88"/>
                  </a:cubicBezTo>
                  <a:cubicBezTo>
                    <a:pt x="47" y="85"/>
                    <a:pt x="46" y="83"/>
                    <a:pt x="47" y="82"/>
                  </a:cubicBezTo>
                  <a:cubicBezTo>
                    <a:pt x="47" y="82"/>
                    <a:pt x="47" y="82"/>
                    <a:pt x="47" y="81"/>
                  </a:cubicBezTo>
                  <a:cubicBezTo>
                    <a:pt x="47" y="81"/>
                    <a:pt x="48" y="80"/>
                    <a:pt x="47" y="80"/>
                  </a:cubicBezTo>
                  <a:cubicBezTo>
                    <a:pt x="47" y="80"/>
                    <a:pt x="46" y="80"/>
                    <a:pt x="46" y="81"/>
                  </a:cubicBezTo>
                  <a:cubicBezTo>
                    <a:pt x="46" y="81"/>
                    <a:pt x="46" y="81"/>
                    <a:pt x="46" y="81"/>
                  </a:cubicBezTo>
                  <a:cubicBezTo>
                    <a:pt x="46" y="81"/>
                    <a:pt x="46" y="82"/>
                    <a:pt x="45" y="82"/>
                  </a:cubicBezTo>
                  <a:cubicBezTo>
                    <a:pt x="45" y="82"/>
                    <a:pt x="45" y="81"/>
                    <a:pt x="45" y="81"/>
                  </a:cubicBezTo>
                  <a:cubicBezTo>
                    <a:pt x="45" y="81"/>
                    <a:pt x="45" y="81"/>
                    <a:pt x="45" y="81"/>
                  </a:cubicBezTo>
                  <a:cubicBezTo>
                    <a:pt x="45" y="81"/>
                    <a:pt x="45" y="80"/>
                    <a:pt x="45" y="80"/>
                  </a:cubicBezTo>
                  <a:cubicBezTo>
                    <a:pt x="45" y="80"/>
                    <a:pt x="44" y="80"/>
                    <a:pt x="44" y="80"/>
                  </a:cubicBezTo>
                  <a:cubicBezTo>
                    <a:pt x="44" y="81"/>
                    <a:pt x="43" y="82"/>
                    <a:pt x="44" y="82"/>
                  </a:cubicBezTo>
                  <a:cubicBezTo>
                    <a:pt x="45" y="82"/>
                    <a:pt x="45" y="82"/>
                    <a:pt x="45" y="82"/>
                  </a:cubicBezTo>
                  <a:cubicBezTo>
                    <a:pt x="46" y="82"/>
                    <a:pt x="45" y="83"/>
                    <a:pt x="45" y="84"/>
                  </a:cubicBezTo>
                  <a:cubicBezTo>
                    <a:pt x="44" y="84"/>
                    <a:pt x="45" y="85"/>
                    <a:pt x="44" y="85"/>
                  </a:cubicBezTo>
                  <a:cubicBezTo>
                    <a:pt x="44" y="85"/>
                    <a:pt x="44" y="85"/>
                    <a:pt x="43" y="85"/>
                  </a:cubicBezTo>
                  <a:cubicBezTo>
                    <a:pt x="43" y="85"/>
                    <a:pt x="44" y="85"/>
                    <a:pt x="43" y="86"/>
                  </a:cubicBezTo>
                  <a:cubicBezTo>
                    <a:pt x="43" y="84"/>
                    <a:pt x="44" y="83"/>
                    <a:pt x="42" y="82"/>
                  </a:cubicBezTo>
                  <a:cubicBezTo>
                    <a:pt x="42" y="82"/>
                    <a:pt x="42" y="82"/>
                    <a:pt x="42" y="81"/>
                  </a:cubicBezTo>
                  <a:cubicBezTo>
                    <a:pt x="42" y="81"/>
                    <a:pt x="42" y="81"/>
                    <a:pt x="42" y="81"/>
                  </a:cubicBezTo>
                  <a:cubicBezTo>
                    <a:pt x="42" y="81"/>
                    <a:pt x="42" y="81"/>
                    <a:pt x="42" y="81"/>
                  </a:cubicBezTo>
                  <a:cubicBezTo>
                    <a:pt x="42" y="81"/>
                    <a:pt x="42" y="81"/>
                    <a:pt x="41" y="81"/>
                  </a:cubicBezTo>
                  <a:cubicBezTo>
                    <a:pt x="42" y="81"/>
                    <a:pt x="42" y="80"/>
                    <a:pt x="42" y="80"/>
                  </a:cubicBezTo>
                  <a:cubicBezTo>
                    <a:pt x="42" y="80"/>
                    <a:pt x="41" y="80"/>
                    <a:pt x="41" y="80"/>
                  </a:cubicBezTo>
                  <a:cubicBezTo>
                    <a:pt x="41" y="79"/>
                    <a:pt x="41" y="79"/>
                    <a:pt x="41" y="79"/>
                  </a:cubicBezTo>
                  <a:cubicBezTo>
                    <a:pt x="43" y="81"/>
                    <a:pt x="44" y="78"/>
                    <a:pt x="45" y="77"/>
                  </a:cubicBezTo>
                  <a:cubicBezTo>
                    <a:pt x="45" y="77"/>
                    <a:pt x="45" y="77"/>
                    <a:pt x="46" y="77"/>
                  </a:cubicBezTo>
                  <a:cubicBezTo>
                    <a:pt x="46" y="76"/>
                    <a:pt x="46" y="75"/>
                    <a:pt x="46" y="75"/>
                  </a:cubicBezTo>
                  <a:cubicBezTo>
                    <a:pt x="47" y="75"/>
                    <a:pt x="46" y="75"/>
                    <a:pt x="46" y="76"/>
                  </a:cubicBezTo>
                  <a:cubicBezTo>
                    <a:pt x="47" y="76"/>
                    <a:pt x="48" y="75"/>
                    <a:pt x="49" y="75"/>
                  </a:cubicBezTo>
                  <a:cubicBezTo>
                    <a:pt x="49" y="75"/>
                    <a:pt x="49" y="74"/>
                    <a:pt x="50" y="74"/>
                  </a:cubicBezTo>
                  <a:cubicBezTo>
                    <a:pt x="50" y="76"/>
                    <a:pt x="49" y="76"/>
                    <a:pt x="49" y="77"/>
                  </a:cubicBezTo>
                  <a:cubicBezTo>
                    <a:pt x="49" y="77"/>
                    <a:pt x="49" y="77"/>
                    <a:pt x="49" y="77"/>
                  </a:cubicBezTo>
                  <a:cubicBezTo>
                    <a:pt x="49" y="77"/>
                    <a:pt x="49" y="78"/>
                    <a:pt x="50" y="78"/>
                  </a:cubicBezTo>
                  <a:cubicBezTo>
                    <a:pt x="50" y="78"/>
                    <a:pt x="49" y="78"/>
                    <a:pt x="49" y="79"/>
                  </a:cubicBezTo>
                  <a:cubicBezTo>
                    <a:pt x="49" y="79"/>
                    <a:pt x="50" y="79"/>
                    <a:pt x="50" y="79"/>
                  </a:cubicBezTo>
                  <a:cubicBezTo>
                    <a:pt x="49" y="81"/>
                    <a:pt x="50" y="82"/>
                    <a:pt x="50" y="83"/>
                  </a:cubicBezTo>
                  <a:cubicBezTo>
                    <a:pt x="49" y="83"/>
                    <a:pt x="49" y="83"/>
                    <a:pt x="49" y="82"/>
                  </a:cubicBezTo>
                  <a:cubicBezTo>
                    <a:pt x="48" y="82"/>
                    <a:pt x="49" y="83"/>
                    <a:pt x="49" y="83"/>
                  </a:cubicBezTo>
                  <a:cubicBezTo>
                    <a:pt x="49" y="85"/>
                    <a:pt x="49" y="85"/>
                    <a:pt x="49" y="87"/>
                  </a:cubicBezTo>
                  <a:cubicBezTo>
                    <a:pt x="49" y="87"/>
                    <a:pt x="49" y="86"/>
                    <a:pt x="50" y="86"/>
                  </a:cubicBezTo>
                  <a:cubicBezTo>
                    <a:pt x="50" y="87"/>
                    <a:pt x="50" y="87"/>
                    <a:pt x="50" y="88"/>
                  </a:cubicBezTo>
                  <a:cubicBezTo>
                    <a:pt x="50" y="88"/>
                    <a:pt x="50" y="87"/>
                    <a:pt x="49" y="87"/>
                  </a:cubicBezTo>
                  <a:cubicBezTo>
                    <a:pt x="49" y="88"/>
                    <a:pt x="49" y="88"/>
                    <a:pt x="49" y="88"/>
                  </a:cubicBezTo>
                  <a:cubicBezTo>
                    <a:pt x="49" y="89"/>
                    <a:pt x="51" y="90"/>
                    <a:pt x="50" y="91"/>
                  </a:cubicBezTo>
                  <a:cubicBezTo>
                    <a:pt x="50" y="91"/>
                    <a:pt x="50" y="92"/>
                    <a:pt x="50" y="92"/>
                  </a:cubicBezTo>
                  <a:cubicBezTo>
                    <a:pt x="50" y="92"/>
                    <a:pt x="50" y="92"/>
                    <a:pt x="50" y="92"/>
                  </a:cubicBezTo>
                  <a:cubicBezTo>
                    <a:pt x="50" y="93"/>
                    <a:pt x="51" y="94"/>
                    <a:pt x="52" y="94"/>
                  </a:cubicBezTo>
                  <a:cubicBezTo>
                    <a:pt x="52" y="95"/>
                    <a:pt x="53" y="96"/>
                    <a:pt x="54" y="96"/>
                  </a:cubicBezTo>
                  <a:cubicBezTo>
                    <a:pt x="54" y="97"/>
                    <a:pt x="55" y="97"/>
                    <a:pt x="56" y="98"/>
                  </a:cubicBezTo>
                  <a:cubicBezTo>
                    <a:pt x="56" y="98"/>
                    <a:pt x="56" y="98"/>
                    <a:pt x="56" y="98"/>
                  </a:cubicBezTo>
                  <a:cubicBezTo>
                    <a:pt x="56" y="99"/>
                    <a:pt x="57" y="100"/>
                    <a:pt x="57" y="99"/>
                  </a:cubicBezTo>
                  <a:cubicBezTo>
                    <a:pt x="57" y="99"/>
                    <a:pt x="57" y="99"/>
                    <a:pt x="57" y="100"/>
                  </a:cubicBezTo>
                  <a:cubicBezTo>
                    <a:pt x="57" y="100"/>
                    <a:pt x="58" y="101"/>
                    <a:pt x="59" y="101"/>
                  </a:cubicBezTo>
                  <a:cubicBezTo>
                    <a:pt x="60" y="102"/>
                    <a:pt x="62" y="102"/>
                    <a:pt x="63" y="103"/>
                  </a:cubicBezTo>
                  <a:cubicBezTo>
                    <a:pt x="63" y="103"/>
                    <a:pt x="64" y="102"/>
                    <a:pt x="64" y="102"/>
                  </a:cubicBezTo>
                  <a:cubicBezTo>
                    <a:pt x="64" y="101"/>
                    <a:pt x="61" y="101"/>
                    <a:pt x="61" y="100"/>
                  </a:cubicBezTo>
                  <a:cubicBezTo>
                    <a:pt x="62" y="100"/>
                    <a:pt x="62" y="100"/>
                    <a:pt x="62" y="100"/>
                  </a:cubicBezTo>
                  <a:cubicBezTo>
                    <a:pt x="62" y="99"/>
                    <a:pt x="59" y="100"/>
                    <a:pt x="59" y="98"/>
                  </a:cubicBezTo>
                  <a:cubicBezTo>
                    <a:pt x="59" y="99"/>
                    <a:pt x="58" y="98"/>
                    <a:pt x="58" y="98"/>
                  </a:cubicBezTo>
                  <a:cubicBezTo>
                    <a:pt x="57" y="97"/>
                    <a:pt x="58" y="97"/>
                    <a:pt x="58" y="96"/>
                  </a:cubicBezTo>
                  <a:cubicBezTo>
                    <a:pt x="59" y="96"/>
                    <a:pt x="61" y="97"/>
                    <a:pt x="62" y="98"/>
                  </a:cubicBezTo>
                  <a:cubicBezTo>
                    <a:pt x="63" y="97"/>
                    <a:pt x="64" y="98"/>
                    <a:pt x="64" y="99"/>
                  </a:cubicBezTo>
                  <a:cubicBezTo>
                    <a:pt x="65" y="99"/>
                    <a:pt x="64" y="98"/>
                    <a:pt x="65" y="98"/>
                  </a:cubicBezTo>
                  <a:cubicBezTo>
                    <a:pt x="65" y="98"/>
                    <a:pt x="66" y="99"/>
                    <a:pt x="67" y="98"/>
                  </a:cubicBezTo>
                  <a:cubicBezTo>
                    <a:pt x="66" y="97"/>
                    <a:pt x="65" y="97"/>
                    <a:pt x="64" y="97"/>
                  </a:cubicBezTo>
                  <a:cubicBezTo>
                    <a:pt x="64" y="96"/>
                    <a:pt x="65" y="97"/>
                    <a:pt x="65" y="97"/>
                  </a:cubicBezTo>
                  <a:cubicBezTo>
                    <a:pt x="65" y="96"/>
                    <a:pt x="64" y="97"/>
                    <a:pt x="64" y="96"/>
                  </a:cubicBezTo>
                  <a:cubicBezTo>
                    <a:pt x="64" y="96"/>
                    <a:pt x="64" y="97"/>
                    <a:pt x="64" y="97"/>
                  </a:cubicBezTo>
                  <a:cubicBezTo>
                    <a:pt x="63" y="97"/>
                    <a:pt x="61" y="97"/>
                    <a:pt x="61" y="96"/>
                  </a:cubicBezTo>
                  <a:cubicBezTo>
                    <a:pt x="61" y="95"/>
                    <a:pt x="61" y="95"/>
                    <a:pt x="61" y="95"/>
                  </a:cubicBezTo>
                  <a:cubicBezTo>
                    <a:pt x="61" y="94"/>
                    <a:pt x="60" y="95"/>
                    <a:pt x="59" y="95"/>
                  </a:cubicBezTo>
                  <a:cubicBezTo>
                    <a:pt x="59" y="94"/>
                    <a:pt x="60" y="93"/>
                    <a:pt x="59" y="92"/>
                  </a:cubicBezTo>
                  <a:cubicBezTo>
                    <a:pt x="59" y="91"/>
                    <a:pt x="58" y="90"/>
                    <a:pt x="58" y="90"/>
                  </a:cubicBezTo>
                  <a:cubicBezTo>
                    <a:pt x="58" y="89"/>
                    <a:pt x="58" y="88"/>
                    <a:pt x="57" y="87"/>
                  </a:cubicBezTo>
                  <a:cubicBezTo>
                    <a:pt x="57" y="87"/>
                    <a:pt x="57" y="86"/>
                    <a:pt x="57" y="86"/>
                  </a:cubicBezTo>
                  <a:cubicBezTo>
                    <a:pt x="57" y="86"/>
                    <a:pt x="57" y="86"/>
                    <a:pt x="58" y="86"/>
                  </a:cubicBezTo>
                  <a:cubicBezTo>
                    <a:pt x="58" y="84"/>
                    <a:pt x="58" y="81"/>
                    <a:pt x="60" y="81"/>
                  </a:cubicBezTo>
                  <a:cubicBezTo>
                    <a:pt x="61" y="81"/>
                    <a:pt x="61" y="82"/>
                    <a:pt x="61" y="82"/>
                  </a:cubicBezTo>
                  <a:cubicBezTo>
                    <a:pt x="61" y="82"/>
                    <a:pt x="60" y="83"/>
                    <a:pt x="60" y="83"/>
                  </a:cubicBezTo>
                  <a:cubicBezTo>
                    <a:pt x="60" y="84"/>
                    <a:pt x="61" y="83"/>
                    <a:pt x="62" y="83"/>
                  </a:cubicBezTo>
                  <a:cubicBezTo>
                    <a:pt x="62" y="84"/>
                    <a:pt x="61" y="86"/>
                    <a:pt x="61" y="86"/>
                  </a:cubicBezTo>
                  <a:cubicBezTo>
                    <a:pt x="60" y="86"/>
                    <a:pt x="60" y="86"/>
                    <a:pt x="59" y="85"/>
                  </a:cubicBezTo>
                  <a:cubicBezTo>
                    <a:pt x="59" y="85"/>
                    <a:pt x="59" y="86"/>
                    <a:pt x="58" y="85"/>
                  </a:cubicBezTo>
                  <a:cubicBezTo>
                    <a:pt x="58" y="86"/>
                    <a:pt x="59" y="86"/>
                    <a:pt x="60" y="86"/>
                  </a:cubicBezTo>
                  <a:cubicBezTo>
                    <a:pt x="60" y="87"/>
                    <a:pt x="59" y="87"/>
                    <a:pt x="59" y="87"/>
                  </a:cubicBezTo>
                  <a:cubicBezTo>
                    <a:pt x="59" y="87"/>
                    <a:pt x="59" y="88"/>
                    <a:pt x="60" y="88"/>
                  </a:cubicBezTo>
                  <a:cubicBezTo>
                    <a:pt x="60" y="88"/>
                    <a:pt x="60" y="88"/>
                    <a:pt x="59" y="88"/>
                  </a:cubicBezTo>
                  <a:cubicBezTo>
                    <a:pt x="60" y="88"/>
                    <a:pt x="61" y="89"/>
                    <a:pt x="61" y="89"/>
                  </a:cubicBezTo>
                  <a:cubicBezTo>
                    <a:pt x="62" y="90"/>
                    <a:pt x="63" y="90"/>
                    <a:pt x="63" y="91"/>
                  </a:cubicBezTo>
                  <a:cubicBezTo>
                    <a:pt x="63" y="91"/>
                    <a:pt x="64" y="92"/>
                    <a:pt x="64" y="93"/>
                  </a:cubicBezTo>
                  <a:cubicBezTo>
                    <a:pt x="64" y="93"/>
                    <a:pt x="64" y="93"/>
                    <a:pt x="64" y="93"/>
                  </a:cubicBezTo>
                  <a:cubicBezTo>
                    <a:pt x="65" y="92"/>
                    <a:pt x="64" y="89"/>
                    <a:pt x="66" y="91"/>
                  </a:cubicBezTo>
                  <a:cubicBezTo>
                    <a:pt x="66" y="91"/>
                    <a:pt x="66" y="91"/>
                    <a:pt x="66" y="92"/>
                  </a:cubicBezTo>
                  <a:cubicBezTo>
                    <a:pt x="66" y="92"/>
                    <a:pt x="67" y="92"/>
                    <a:pt x="68" y="92"/>
                  </a:cubicBezTo>
                  <a:cubicBezTo>
                    <a:pt x="68" y="92"/>
                    <a:pt x="68" y="92"/>
                    <a:pt x="68" y="91"/>
                  </a:cubicBezTo>
                  <a:cubicBezTo>
                    <a:pt x="68" y="91"/>
                    <a:pt x="69" y="91"/>
                    <a:pt x="70" y="90"/>
                  </a:cubicBezTo>
                  <a:cubicBezTo>
                    <a:pt x="71" y="90"/>
                    <a:pt x="72" y="88"/>
                    <a:pt x="72" y="90"/>
                  </a:cubicBezTo>
                  <a:cubicBezTo>
                    <a:pt x="72" y="91"/>
                    <a:pt x="69" y="92"/>
                    <a:pt x="69" y="92"/>
                  </a:cubicBezTo>
                  <a:cubicBezTo>
                    <a:pt x="68" y="92"/>
                    <a:pt x="68" y="92"/>
                    <a:pt x="68" y="92"/>
                  </a:cubicBezTo>
                  <a:cubicBezTo>
                    <a:pt x="68" y="93"/>
                    <a:pt x="68" y="93"/>
                    <a:pt x="68" y="94"/>
                  </a:cubicBezTo>
                  <a:cubicBezTo>
                    <a:pt x="70" y="93"/>
                    <a:pt x="72" y="92"/>
                    <a:pt x="73" y="91"/>
                  </a:cubicBezTo>
                  <a:cubicBezTo>
                    <a:pt x="73" y="89"/>
                    <a:pt x="73" y="88"/>
                    <a:pt x="74" y="87"/>
                  </a:cubicBezTo>
                  <a:cubicBezTo>
                    <a:pt x="73" y="87"/>
                    <a:pt x="73" y="88"/>
                    <a:pt x="72" y="89"/>
                  </a:cubicBezTo>
                  <a:cubicBezTo>
                    <a:pt x="72" y="88"/>
                    <a:pt x="72" y="88"/>
                    <a:pt x="72" y="87"/>
                  </a:cubicBezTo>
                  <a:cubicBezTo>
                    <a:pt x="72" y="87"/>
                    <a:pt x="71" y="87"/>
                    <a:pt x="71" y="86"/>
                  </a:cubicBezTo>
                  <a:cubicBezTo>
                    <a:pt x="71" y="87"/>
                    <a:pt x="71" y="87"/>
                    <a:pt x="71" y="87"/>
                  </a:cubicBezTo>
                  <a:cubicBezTo>
                    <a:pt x="70" y="87"/>
                    <a:pt x="70" y="87"/>
                    <a:pt x="70" y="88"/>
                  </a:cubicBezTo>
                  <a:cubicBezTo>
                    <a:pt x="70" y="88"/>
                    <a:pt x="70" y="88"/>
                    <a:pt x="70" y="88"/>
                  </a:cubicBezTo>
                  <a:cubicBezTo>
                    <a:pt x="70" y="90"/>
                    <a:pt x="67" y="89"/>
                    <a:pt x="66" y="89"/>
                  </a:cubicBezTo>
                  <a:cubicBezTo>
                    <a:pt x="65" y="89"/>
                    <a:pt x="66" y="89"/>
                    <a:pt x="66" y="89"/>
                  </a:cubicBezTo>
                  <a:cubicBezTo>
                    <a:pt x="64" y="89"/>
                    <a:pt x="63" y="89"/>
                    <a:pt x="62" y="89"/>
                  </a:cubicBezTo>
                  <a:cubicBezTo>
                    <a:pt x="62" y="88"/>
                    <a:pt x="62" y="88"/>
                    <a:pt x="62" y="88"/>
                  </a:cubicBezTo>
                  <a:cubicBezTo>
                    <a:pt x="62" y="88"/>
                    <a:pt x="63" y="88"/>
                    <a:pt x="63" y="88"/>
                  </a:cubicBezTo>
                  <a:cubicBezTo>
                    <a:pt x="63" y="88"/>
                    <a:pt x="62" y="88"/>
                    <a:pt x="62" y="88"/>
                  </a:cubicBezTo>
                  <a:cubicBezTo>
                    <a:pt x="62" y="88"/>
                    <a:pt x="62" y="88"/>
                    <a:pt x="62" y="88"/>
                  </a:cubicBezTo>
                  <a:cubicBezTo>
                    <a:pt x="62" y="87"/>
                    <a:pt x="63" y="87"/>
                    <a:pt x="64" y="86"/>
                  </a:cubicBezTo>
                  <a:cubicBezTo>
                    <a:pt x="64" y="86"/>
                    <a:pt x="64" y="86"/>
                    <a:pt x="65" y="86"/>
                  </a:cubicBezTo>
                  <a:cubicBezTo>
                    <a:pt x="65" y="87"/>
                    <a:pt x="65" y="88"/>
                    <a:pt x="65" y="88"/>
                  </a:cubicBezTo>
                  <a:cubicBezTo>
                    <a:pt x="66" y="88"/>
                    <a:pt x="66" y="87"/>
                    <a:pt x="66" y="86"/>
                  </a:cubicBezTo>
                  <a:cubicBezTo>
                    <a:pt x="67" y="86"/>
                    <a:pt x="67" y="85"/>
                    <a:pt x="68" y="84"/>
                  </a:cubicBezTo>
                  <a:cubicBezTo>
                    <a:pt x="69" y="85"/>
                    <a:pt x="69" y="84"/>
                    <a:pt x="70" y="84"/>
                  </a:cubicBezTo>
                  <a:cubicBezTo>
                    <a:pt x="70" y="84"/>
                    <a:pt x="69" y="83"/>
                    <a:pt x="69" y="83"/>
                  </a:cubicBezTo>
                  <a:cubicBezTo>
                    <a:pt x="68" y="83"/>
                    <a:pt x="68" y="86"/>
                    <a:pt x="66" y="86"/>
                  </a:cubicBezTo>
                  <a:cubicBezTo>
                    <a:pt x="66" y="85"/>
                    <a:pt x="66" y="85"/>
                    <a:pt x="66" y="85"/>
                  </a:cubicBezTo>
                  <a:cubicBezTo>
                    <a:pt x="66" y="85"/>
                    <a:pt x="65" y="85"/>
                    <a:pt x="65" y="85"/>
                  </a:cubicBezTo>
                  <a:cubicBezTo>
                    <a:pt x="64" y="85"/>
                    <a:pt x="65" y="83"/>
                    <a:pt x="66" y="83"/>
                  </a:cubicBezTo>
                  <a:cubicBezTo>
                    <a:pt x="66" y="83"/>
                    <a:pt x="66" y="82"/>
                    <a:pt x="66" y="81"/>
                  </a:cubicBezTo>
                  <a:cubicBezTo>
                    <a:pt x="66" y="81"/>
                    <a:pt x="66" y="81"/>
                    <a:pt x="65" y="81"/>
                  </a:cubicBezTo>
                  <a:cubicBezTo>
                    <a:pt x="66" y="81"/>
                    <a:pt x="66" y="81"/>
                    <a:pt x="66" y="81"/>
                  </a:cubicBezTo>
                  <a:cubicBezTo>
                    <a:pt x="66" y="80"/>
                    <a:pt x="67" y="80"/>
                    <a:pt x="67" y="79"/>
                  </a:cubicBezTo>
                  <a:cubicBezTo>
                    <a:pt x="66" y="79"/>
                    <a:pt x="66" y="79"/>
                    <a:pt x="65" y="79"/>
                  </a:cubicBezTo>
                  <a:cubicBezTo>
                    <a:pt x="65" y="79"/>
                    <a:pt x="65" y="80"/>
                    <a:pt x="65" y="80"/>
                  </a:cubicBezTo>
                  <a:cubicBezTo>
                    <a:pt x="65" y="80"/>
                    <a:pt x="64" y="81"/>
                    <a:pt x="63" y="80"/>
                  </a:cubicBezTo>
                  <a:cubicBezTo>
                    <a:pt x="63" y="81"/>
                    <a:pt x="63" y="81"/>
                    <a:pt x="63" y="82"/>
                  </a:cubicBezTo>
                  <a:cubicBezTo>
                    <a:pt x="63" y="82"/>
                    <a:pt x="63" y="81"/>
                    <a:pt x="64" y="81"/>
                  </a:cubicBezTo>
                  <a:cubicBezTo>
                    <a:pt x="64" y="81"/>
                    <a:pt x="64" y="82"/>
                    <a:pt x="64" y="82"/>
                  </a:cubicBezTo>
                  <a:cubicBezTo>
                    <a:pt x="62" y="82"/>
                    <a:pt x="60" y="81"/>
                    <a:pt x="60" y="78"/>
                  </a:cubicBezTo>
                  <a:cubicBezTo>
                    <a:pt x="60" y="78"/>
                    <a:pt x="60" y="77"/>
                    <a:pt x="59" y="77"/>
                  </a:cubicBezTo>
                  <a:cubicBezTo>
                    <a:pt x="60" y="76"/>
                    <a:pt x="60" y="76"/>
                    <a:pt x="61" y="76"/>
                  </a:cubicBezTo>
                  <a:cubicBezTo>
                    <a:pt x="60" y="76"/>
                    <a:pt x="61" y="76"/>
                    <a:pt x="61" y="75"/>
                  </a:cubicBezTo>
                  <a:cubicBezTo>
                    <a:pt x="61" y="75"/>
                    <a:pt x="62" y="75"/>
                    <a:pt x="62" y="75"/>
                  </a:cubicBezTo>
                  <a:cubicBezTo>
                    <a:pt x="62" y="75"/>
                    <a:pt x="62" y="74"/>
                    <a:pt x="63" y="74"/>
                  </a:cubicBezTo>
                  <a:cubicBezTo>
                    <a:pt x="63" y="74"/>
                    <a:pt x="63" y="74"/>
                    <a:pt x="63" y="75"/>
                  </a:cubicBezTo>
                  <a:cubicBezTo>
                    <a:pt x="63" y="76"/>
                    <a:pt x="64" y="75"/>
                    <a:pt x="65" y="75"/>
                  </a:cubicBezTo>
                  <a:cubicBezTo>
                    <a:pt x="65" y="75"/>
                    <a:pt x="65" y="75"/>
                    <a:pt x="65" y="76"/>
                  </a:cubicBezTo>
                  <a:cubicBezTo>
                    <a:pt x="65" y="75"/>
                    <a:pt x="66" y="75"/>
                    <a:pt x="67" y="75"/>
                  </a:cubicBezTo>
                  <a:cubicBezTo>
                    <a:pt x="67" y="75"/>
                    <a:pt x="67" y="74"/>
                    <a:pt x="67" y="74"/>
                  </a:cubicBezTo>
                  <a:cubicBezTo>
                    <a:pt x="68" y="74"/>
                    <a:pt x="68" y="74"/>
                    <a:pt x="68" y="74"/>
                  </a:cubicBezTo>
                  <a:cubicBezTo>
                    <a:pt x="68" y="74"/>
                    <a:pt x="68" y="74"/>
                    <a:pt x="68" y="75"/>
                  </a:cubicBezTo>
                  <a:cubicBezTo>
                    <a:pt x="69" y="74"/>
                    <a:pt x="69" y="74"/>
                    <a:pt x="69" y="74"/>
                  </a:cubicBezTo>
                  <a:cubicBezTo>
                    <a:pt x="69" y="74"/>
                    <a:pt x="69" y="74"/>
                    <a:pt x="69" y="73"/>
                  </a:cubicBezTo>
                  <a:cubicBezTo>
                    <a:pt x="69" y="73"/>
                    <a:pt x="69" y="73"/>
                    <a:pt x="69" y="73"/>
                  </a:cubicBezTo>
                  <a:cubicBezTo>
                    <a:pt x="69" y="72"/>
                    <a:pt x="69" y="72"/>
                    <a:pt x="69" y="72"/>
                  </a:cubicBezTo>
                  <a:cubicBezTo>
                    <a:pt x="68" y="73"/>
                    <a:pt x="68" y="73"/>
                    <a:pt x="67" y="72"/>
                  </a:cubicBezTo>
                  <a:cubicBezTo>
                    <a:pt x="67" y="72"/>
                    <a:pt x="67" y="72"/>
                    <a:pt x="67" y="72"/>
                  </a:cubicBezTo>
                  <a:cubicBezTo>
                    <a:pt x="66" y="71"/>
                    <a:pt x="64" y="72"/>
                    <a:pt x="63" y="72"/>
                  </a:cubicBezTo>
                  <a:cubicBezTo>
                    <a:pt x="63" y="71"/>
                    <a:pt x="63" y="71"/>
                    <a:pt x="63" y="71"/>
                  </a:cubicBezTo>
                  <a:cubicBezTo>
                    <a:pt x="63" y="71"/>
                    <a:pt x="64" y="71"/>
                    <a:pt x="64" y="71"/>
                  </a:cubicBezTo>
                  <a:cubicBezTo>
                    <a:pt x="64" y="71"/>
                    <a:pt x="64" y="70"/>
                    <a:pt x="64" y="70"/>
                  </a:cubicBezTo>
                  <a:cubicBezTo>
                    <a:pt x="63" y="70"/>
                    <a:pt x="63" y="70"/>
                    <a:pt x="62" y="71"/>
                  </a:cubicBezTo>
                  <a:cubicBezTo>
                    <a:pt x="62" y="70"/>
                    <a:pt x="62" y="69"/>
                    <a:pt x="63" y="69"/>
                  </a:cubicBezTo>
                  <a:cubicBezTo>
                    <a:pt x="63" y="69"/>
                    <a:pt x="61" y="69"/>
                    <a:pt x="60" y="69"/>
                  </a:cubicBezTo>
                  <a:cubicBezTo>
                    <a:pt x="60" y="70"/>
                    <a:pt x="60" y="70"/>
                    <a:pt x="60" y="70"/>
                  </a:cubicBezTo>
                  <a:cubicBezTo>
                    <a:pt x="60" y="70"/>
                    <a:pt x="60" y="70"/>
                    <a:pt x="59" y="70"/>
                  </a:cubicBezTo>
                  <a:cubicBezTo>
                    <a:pt x="60" y="71"/>
                    <a:pt x="59" y="72"/>
                    <a:pt x="58" y="72"/>
                  </a:cubicBezTo>
                  <a:cubicBezTo>
                    <a:pt x="58" y="73"/>
                    <a:pt x="59" y="72"/>
                    <a:pt x="59" y="73"/>
                  </a:cubicBezTo>
                  <a:cubicBezTo>
                    <a:pt x="59" y="73"/>
                    <a:pt x="59" y="74"/>
                    <a:pt x="59" y="74"/>
                  </a:cubicBezTo>
                  <a:cubicBezTo>
                    <a:pt x="58" y="74"/>
                    <a:pt x="58" y="74"/>
                    <a:pt x="58" y="74"/>
                  </a:cubicBezTo>
                  <a:cubicBezTo>
                    <a:pt x="58" y="75"/>
                    <a:pt x="58" y="75"/>
                    <a:pt x="57" y="75"/>
                  </a:cubicBezTo>
                  <a:cubicBezTo>
                    <a:pt x="56" y="75"/>
                    <a:pt x="56" y="74"/>
                    <a:pt x="56" y="73"/>
                  </a:cubicBezTo>
                  <a:cubicBezTo>
                    <a:pt x="56" y="72"/>
                    <a:pt x="57" y="72"/>
                    <a:pt x="57" y="71"/>
                  </a:cubicBezTo>
                  <a:cubicBezTo>
                    <a:pt x="58" y="71"/>
                    <a:pt x="58" y="71"/>
                    <a:pt x="58" y="71"/>
                  </a:cubicBezTo>
                  <a:cubicBezTo>
                    <a:pt x="58" y="71"/>
                    <a:pt x="58" y="71"/>
                    <a:pt x="57" y="71"/>
                  </a:cubicBezTo>
                  <a:cubicBezTo>
                    <a:pt x="57" y="71"/>
                    <a:pt x="57" y="70"/>
                    <a:pt x="57" y="70"/>
                  </a:cubicBezTo>
                  <a:cubicBezTo>
                    <a:pt x="58" y="70"/>
                    <a:pt x="58" y="69"/>
                    <a:pt x="59" y="69"/>
                  </a:cubicBezTo>
                  <a:cubicBezTo>
                    <a:pt x="58" y="67"/>
                    <a:pt x="60" y="66"/>
                    <a:pt x="61" y="66"/>
                  </a:cubicBezTo>
                  <a:cubicBezTo>
                    <a:pt x="61" y="66"/>
                    <a:pt x="61" y="66"/>
                    <a:pt x="61" y="66"/>
                  </a:cubicBezTo>
                  <a:cubicBezTo>
                    <a:pt x="64" y="66"/>
                    <a:pt x="65" y="65"/>
                    <a:pt x="68" y="65"/>
                  </a:cubicBezTo>
                  <a:cubicBezTo>
                    <a:pt x="68" y="65"/>
                    <a:pt x="68" y="65"/>
                    <a:pt x="69" y="65"/>
                  </a:cubicBezTo>
                  <a:cubicBezTo>
                    <a:pt x="69" y="65"/>
                    <a:pt x="69" y="65"/>
                    <a:pt x="69" y="66"/>
                  </a:cubicBezTo>
                  <a:cubicBezTo>
                    <a:pt x="70" y="65"/>
                    <a:pt x="70" y="67"/>
                    <a:pt x="69" y="67"/>
                  </a:cubicBezTo>
                  <a:cubicBezTo>
                    <a:pt x="70" y="68"/>
                    <a:pt x="71" y="68"/>
                    <a:pt x="72" y="69"/>
                  </a:cubicBezTo>
                  <a:cubicBezTo>
                    <a:pt x="71" y="69"/>
                    <a:pt x="71" y="70"/>
                    <a:pt x="71" y="69"/>
                  </a:cubicBezTo>
                  <a:cubicBezTo>
                    <a:pt x="71" y="70"/>
                    <a:pt x="72" y="70"/>
                    <a:pt x="72" y="69"/>
                  </a:cubicBezTo>
                  <a:cubicBezTo>
                    <a:pt x="71" y="69"/>
                    <a:pt x="72" y="68"/>
                    <a:pt x="73" y="68"/>
                  </a:cubicBezTo>
                  <a:cubicBezTo>
                    <a:pt x="73" y="69"/>
                    <a:pt x="73" y="69"/>
                    <a:pt x="73" y="70"/>
                  </a:cubicBezTo>
                  <a:cubicBezTo>
                    <a:pt x="73" y="70"/>
                    <a:pt x="74" y="70"/>
                    <a:pt x="74" y="70"/>
                  </a:cubicBezTo>
                  <a:cubicBezTo>
                    <a:pt x="74" y="70"/>
                    <a:pt x="74" y="70"/>
                    <a:pt x="74" y="71"/>
                  </a:cubicBezTo>
                  <a:cubicBezTo>
                    <a:pt x="75" y="70"/>
                    <a:pt x="76" y="71"/>
                    <a:pt x="76" y="72"/>
                  </a:cubicBezTo>
                  <a:cubicBezTo>
                    <a:pt x="76" y="72"/>
                    <a:pt x="76" y="71"/>
                    <a:pt x="76" y="71"/>
                  </a:cubicBezTo>
                  <a:cubicBezTo>
                    <a:pt x="78" y="71"/>
                    <a:pt x="79" y="72"/>
                    <a:pt x="79" y="74"/>
                  </a:cubicBezTo>
                  <a:cubicBezTo>
                    <a:pt x="79" y="74"/>
                    <a:pt x="79" y="74"/>
                    <a:pt x="80" y="74"/>
                  </a:cubicBezTo>
                  <a:cubicBezTo>
                    <a:pt x="80" y="74"/>
                    <a:pt x="80" y="75"/>
                    <a:pt x="80" y="75"/>
                  </a:cubicBezTo>
                  <a:cubicBezTo>
                    <a:pt x="81" y="75"/>
                    <a:pt x="81" y="76"/>
                    <a:pt x="82" y="76"/>
                  </a:cubicBezTo>
                  <a:cubicBezTo>
                    <a:pt x="82" y="76"/>
                    <a:pt x="81" y="76"/>
                    <a:pt x="81" y="77"/>
                  </a:cubicBezTo>
                  <a:cubicBezTo>
                    <a:pt x="81" y="77"/>
                    <a:pt x="80" y="76"/>
                    <a:pt x="80" y="76"/>
                  </a:cubicBezTo>
                  <a:cubicBezTo>
                    <a:pt x="80" y="75"/>
                    <a:pt x="79" y="74"/>
                    <a:pt x="78" y="75"/>
                  </a:cubicBezTo>
                  <a:cubicBezTo>
                    <a:pt x="79" y="75"/>
                    <a:pt x="80" y="78"/>
                    <a:pt x="78" y="77"/>
                  </a:cubicBezTo>
                  <a:cubicBezTo>
                    <a:pt x="78" y="77"/>
                    <a:pt x="78" y="78"/>
                    <a:pt x="77" y="78"/>
                  </a:cubicBezTo>
                  <a:cubicBezTo>
                    <a:pt x="77" y="78"/>
                    <a:pt x="77" y="78"/>
                    <a:pt x="77" y="79"/>
                  </a:cubicBezTo>
                  <a:cubicBezTo>
                    <a:pt x="78" y="79"/>
                    <a:pt x="78" y="78"/>
                    <a:pt x="78" y="78"/>
                  </a:cubicBezTo>
                  <a:cubicBezTo>
                    <a:pt x="78" y="79"/>
                    <a:pt x="78" y="80"/>
                    <a:pt x="78" y="80"/>
                  </a:cubicBezTo>
                  <a:cubicBezTo>
                    <a:pt x="77" y="80"/>
                    <a:pt x="75" y="80"/>
                    <a:pt x="75" y="79"/>
                  </a:cubicBezTo>
                  <a:cubicBezTo>
                    <a:pt x="75" y="79"/>
                    <a:pt x="75" y="79"/>
                    <a:pt x="74" y="79"/>
                  </a:cubicBezTo>
                  <a:cubicBezTo>
                    <a:pt x="74" y="80"/>
                    <a:pt x="73" y="81"/>
                    <a:pt x="73" y="81"/>
                  </a:cubicBezTo>
                  <a:cubicBezTo>
                    <a:pt x="73" y="81"/>
                    <a:pt x="73" y="81"/>
                    <a:pt x="73" y="82"/>
                  </a:cubicBezTo>
                  <a:cubicBezTo>
                    <a:pt x="74" y="82"/>
                    <a:pt x="74" y="81"/>
                    <a:pt x="74" y="81"/>
                  </a:cubicBezTo>
                  <a:cubicBezTo>
                    <a:pt x="74" y="80"/>
                    <a:pt x="76" y="81"/>
                    <a:pt x="75" y="82"/>
                  </a:cubicBezTo>
                  <a:cubicBezTo>
                    <a:pt x="75" y="82"/>
                    <a:pt x="75" y="81"/>
                    <a:pt x="76" y="82"/>
                  </a:cubicBezTo>
                  <a:cubicBezTo>
                    <a:pt x="76" y="82"/>
                    <a:pt x="76" y="82"/>
                    <a:pt x="76" y="82"/>
                  </a:cubicBezTo>
                  <a:cubicBezTo>
                    <a:pt x="76" y="82"/>
                    <a:pt x="77" y="81"/>
                    <a:pt x="77" y="82"/>
                  </a:cubicBezTo>
                  <a:cubicBezTo>
                    <a:pt x="77" y="83"/>
                    <a:pt x="76" y="83"/>
                    <a:pt x="75" y="84"/>
                  </a:cubicBezTo>
                  <a:cubicBezTo>
                    <a:pt x="75" y="84"/>
                    <a:pt x="74" y="83"/>
                    <a:pt x="74" y="83"/>
                  </a:cubicBezTo>
                  <a:cubicBezTo>
                    <a:pt x="73" y="83"/>
                    <a:pt x="73" y="83"/>
                    <a:pt x="72" y="83"/>
                  </a:cubicBezTo>
                  <a:cubicBezTo>
                    <a:pt x="71" y="83"/>
                    <a:pt x="71" y="82"/>
                    <a:pt x="70" y="83"/>
                  </a:cubicBezTo>
                  <a:cubicBezTo>
                    <a:pt x="71" y="83"/>
                    <a:pt x="73" y="84"/>
                    <a:pt x="72" y="85"/>
                  </a:cubicBezTo>
                  <a:cubicBezTo>
                    <a:pt x="73" y="85"/>
                    <a:pt x="72" y="85"/>
                    <a:pt x="72" y="84"/>
                  </a:cubicBezTo>
                  <a:cubicBezTo>
                    <a:pt x="73" y="83"/>
                    <a:pt x="74" y="84"/>
                    <a:pt x="74" y="84"/>
                  </a:cubicBezTo>
                  <a:cubicBezTo>
                    <a:pt x="74" y="85"/>
                    <a:pt x="73" y="85"/>
                    <a:pt x="73" y="85"/>
                  </a:cubicBezTo>
                  <a:cubicBezTo>
                    <a:pt x="73" y="86"/>
                    <a:pt x="73" y="86"/>
                    <a:pt x="73" y="86"/>
                  </a:cubicBezTo>
                  <a:cubicBezTo>
                    <a:pt x="73" y="86"/>
                    <a:pt x="74" y="86"/>
                    <a:pt x="74" y="86"/>
                  </a:cubicBezTo>
                  <a:cubicBezTo>
                    <a:pt x="74" y="86"/>
                    <a:pt x="75" y="86"/>
                    <a:pt x="77" y="85"/>
                  </a:cubicBezTo>
                  <a:cubicBezTo>
                    <a:pt x="77" y="86"/>
                    <a:pt x="76" y="86"/>
                    <a:pt x="76" y="86"/>
                  </a:cubicBezTo>
                  <a:cubicBezTo>
                    <a:pt x="76" y="86"/>
                    <a:pt x="77" y="86"/>
                    <a:pt x="77" y="87"/>
                  </a:cubicBezTo>
                  <a:cubicBezTo>
                    <a:pt x="77" y="87"/>
                    <a:pt x="76" y="88"/>
                    <a:pt x="76" y="88"/>
                  </a:cubicBezTo>
                  <a:cubicBezTo>
                    <a:pt x="76" y="88"/>
                    <a:pt x="76" y="88"/>
                    <a:pt x="76" y="89"/>
                  </a:cubicBezTo>
                  <a:cubicBezTo>
                    <a:pt x="75" y="89"/>
                    <a:pt x="75" y="89"/>
                    <a:pt x="75" y="89"/>
                  </a:cubicBezTo>
                  <a:cubicBezTo>
                    <a:pt x="75" y="89"/>
                    <a:pt x="75" y="89"/>
                    <a:pt x="75" y="89"/>
                  </a:cubicBezTo>
                  <a:cubicBezTo>
                    <a:pt x="75" y="90"/>
                    <a:pt x="75" y="90"/>
                    <a:pt x="75" y="91"/>
                  </a:cubicBezTo>
                  <a:cubicBezTo>
                    <a:pt x="74" y="90"/>
                    <a:pt x="74" y="91"/>
                    <a:pt x="74" y="91"/>
                  </a:cubicBezTo>
                  <a:cubicBezTo>
                    <a:pt x="74" y="91"/>
                    <a:pt x="74" y="91"/>
                    <a:pt x="74" y="91"/>
                  </a:cubicBezTo>
                  <a:cubicBezTo>
                    <a:pt x="74" y="92"/>
                    <a:pt x="74" y="92"/>
                    <a:pt x="74" y="92"/>
                  </a:cubicBezTo>
                  <a:cubicBezTo>
                    <a:pt x="74" y="93"/>
                    <a:pt x="74" y="92"/>
                    <a:pt x="75" y="92"/>
                  </a:cubicBezTo>
                  <a:cubicBezTo>
                    <a:pt x="75" y="92"/>
                    <a:pt x="75" y="93"/>
                    <a:pt x="75" y="93"/>
                  </a:cubicBezTo>
                  <a:cubicBezTo>
                    <a:pt x="75" y="93"/>
                    <a:pt x="75" y="93"/>
                    <a:pt x="75" y="93"/>
                  </a:cubicBezTo>
                  <a:cubicBezTo>
                    <a:pt x="75" y="94"/>
                    <a:pt x="74" y="94"/>
                    <a:pt x="73" y="95"/>
                  </a:cubicBezTo>
                  <a:cubicBezTo>
                    <a:pt x="73" y="95"/>
                    <a:pt x="72" y="95"/>
                    <a:pt x="72" y="96"/>
                  </a:cubicBezTo>
                  <a:cubicBezTo>
                    <a:pt x="71" y="96"/>
                    <a:pt x="70" y="95"/>
                    <a:pt x="69" y="96"/>
                  </a:cubicBezTo>
                  <a:cubicBezTo>
                    <a:pt x="69" y="96"/>
                    <a:pt x="68" y="96"/>
                    <a:pt x="68" y="97"/>
                  </a:cubicBezTo>
                  <a:cubicBezTo>
                    <a:pt x="68" y="96"/>
                    <a:pt x="68" y="96"/>
                    <a:pt x="67" y="95"/>
                  </a:cubicBezTo>
                  <a:cubicBezTo>
                    <a:pt x="69" y="95"/>
                    <a:pt x="70" y="95"/>
                    <a:pt x="70" y="95"/>
                  </a:cubicBezTo>
                  <a:cubicBezTo>
                    <a:pt x="70" y="95"/>
                    <a:pt x="70" y="94"/>
                    <a:pt x="70" y="94"/>
                  </a:cubicBezTo>
                  <a:cubicBezTo>
                    <a:pt x="69" y="94"/>
                    <a:pt x="67" y="94"/>
                    <a:pt x="66" y="94"/>
                  </a:cubicBezTo>
                  <a:cubicBezTo>
                    <a:pt x="65" y="94"/>
                    <a:pt x="65" y="94"/>
                    <a:pt x="65" y="95"/>
                  </a:cubicBezTo>
                  <a:cubicBezTo>
                    <a:pt x="64" y="95"/>
                    <a:pt x="64" y="96"/>
                    <a:pt x="64" y="96"/>
                  </a:cubicBezTo>
                  <a:cubicBezTo>
                    <a:pt x="65" y="96"/>
                    <a:pt x="66" y="97"/>
                    <a:pt x="67" y="97"/>
                  </a:cubicBezTo>
                  <a:cubicBezTo>
                    <a:pt x="67" y="97"/>
                    <a:pt x="66" y="97"/>
                    <a:pt x="67" y="97"/>
                  </a:cubicBezTo>
                  <a:cubicBezTo>
                    <a:pt x="67" y="97"/>
                    <a:pt x="68" y="98"/>
                    <a:pt x="68" y="98"/>
                  </a:cubicBezTo>
                  <a:cubicBezTo>
                    <a:pt x="68" y="98"/>
                    <a:pt x="67" y="99"/>
                    <a:pt x="67" y="99"/>
                  </a:cubicBezTo>
                  <a:cubicBezTo>
                    <a:pt x="68" y="99"/>
                    <a:pt x="69" y="99"/>
                    <a:pt x="70" y="98"/>
                  </a:cubicBezTo>
                  <a:cubicBezTo>
                    <a:pt x="70" y="98"/>
                    <a:pt x="71" y="99"/>
                    <a:pt x="71" y="98"/>
                  </a:cubicBezTo>
                  <a:cubicBezTo>
                    <a:pt x="71" y="97"/>
                    <a:pt x="69" y="98"/>
                    <a:pt x="68" y="97"/>
                  </a:cubicBezTo>
                  <a:cubicBezTo>
                    <a:pt x="68" y="97"/>
                    <a:pt x="68" y="97"/>
                    <a:pt x="68" y="97"/>
                  </a:cubicBezTo>
                  <a:cubicBezTo>
                    <a:pt x="69" y="97"/>
                    <a:pt x="70" y="97"/>
                    <a:pt x="72" y="97"/>
                  </a:cubicBezTo>
                  <a:cubicBezTo>
                    <a:pt x="73" y="96"/>
                    <a:pt x="75" y="96"/>
                    <a:pt x="76" y="95"/>
                  </a:cubicBezTo>
                  <a:cubicBezTo>
                    <a:pt x="76" y="94"/>
                    <a:pt x="76" y="94"/>
                    <a:pt x="76" y="93"/>
                  </a:cubicBezTo>
                  <a:cubicBezTo>
                    <a:pt x="76" y="93"/>
                    <a:pt x="76" y="92"/>
                    <a:pt x="76" y="92"/>
                  </a:cubicBezTo>
                  <a:cubicBezTo>
                    <a:pt x="77" y="91"/>
                    <a:pt x="76" y="91"/>
                    <a:pt x="76" y="91"/>
                  </a:cubicBezTo>
                  <a:cubicBezTo>
                    <a:pt x="77" y="90"/>
                    <a:pt x="78" y="90"/>
                    <a:pt x="78" y="88"/>
                  </a:cubicBezTo>
                  <a:cubicBezTo>
                    <a:pt x="78" y="88"/>
                    <a:pt x="78" y="88"/>
                    <a:pt x="78" y="88"/>
                  </a:cubicBezTo>
                  <a:cubicBezTo>
                    <a:pt x="78" y="87"/>
                    <a:pt x="78" y="87"/>
                    <a:pt x="78" y="86"/>
                  </a:cubicBezTo>
                  <a:cubicBezTo>
                    <a:pt x="78" y="86"/>
                    <a:pt x="79" y="86"/>
                    <a:pt x="79" y="86"/>
                  </a:cubicBezTo>
                  <a:cubicBezTo>
                    <a:pt x="79" y="85"/>
                    <a:pt x="79" y="85"/>
                    <a:pt x="79" y="85"/>
                  </a:cubicBezTo>
                  <a:cubicBezTo>
                    <a:pt x="79" y="86"/>
                    <a:pt x="80" y="85"/>
                    <a:pt x="80" y="86"/>
                  </a:cubicBezTo>
                  <a:cubicBezTo>
                    <a:pt x="79" y="86"/>
                    <a:pt x="80" y="87"/>
                    <a:pt x="79" y="87"/>
                  </a:cubicBezTo>
                  <a:cubicBezTo>
                    <a:pt x="79" y="88"/>
                    <a:pt x="79" y="87"/>
                    <a:pt x="80" y="87"/>
                  </a:cubicBezTo>
                  <a:cubicBezTo>
                    <a:pt x="80" y="88"/>
                    <a:pt x="80" y="88"/>
                    <a:pt x="79" y="89"/>
                  </a:cubicBezTo>
                  <a:cubicBezTo>
                    <a:pt x="80" y="89"/>
                    <a:pt x="80" y="92"/>
                    <a:pt x="79" y="91"/>
                  </a:cubicBezTo>
                  <a:cubicBezTo>
                    <a:pt x="79" y="91"/>
                    <a:pt x="79" y="92"/>
                    <a:pt x="79" y="92"/>
                  </a:cubicBezTo>
                  <a:cubicBezTo>
                    <a:pt x="79" y="92"/>
                    <a:pt x="79" y="93"/>
                    <a:pt x="78" y="93"/>
                  </a:cubicBezTo>
                  <a:cubicBezTo>
                    <a:pt x="78" y="95"/>
                    <a:pt x="78" y="96"/>
                    <a:pt x="76" y="96"/>
                  </a:cubicBezTo>
                  <a:cubicBezTo>
                    <a:pt x="76" y="96"/>
                    <a:pt x="76" y="96"/>
                    <a:pt x="76" y="96"/>
                  </a:cubicBezTo>
                  <a:cubicBezTo>
                    <a:pt x="76" y="97"/>
                    <a:pt x="75" y="96"/>
                    <a:pt x="75" y="97"/>
                  </a:cubicBezTo>
                  <a:cubicBezTo>
                    <a:pt x="75" y="97"/>
                    <a:pt x="75" y="97"/>
                    <a:pt x="76" y="97"/>
                  </a:cubicBezTo>
                  <a:cubicBezTo>
                    <a:pt x="76" y="97"/>
                    <a:pt x="75" y="97"/>
                    <a:pt x="75" y="98"/>
                  </a:cubicBezTo>
                  <a:cubicBezTo>
                    <a:pt x="75" y="98"/>
                    <a:pt x="74" y="98"/>
                    <a:pt x="74" y="99"/>
                  </a:cubicBezTo>
                  <a:cubicBezTo>
                    <a:pt x="75" y="98"/>
                    <a:pt x="75" y="99"/>
                    <a:pt x="76" y="98"/>
                  </a:cubicBezTo>
                  <a:cubicBezTo>
                    <a:pt x="76" y="98"/>
                    <a:pt x="75" y="98"/>
                    <a:pt x="75" y="98"/>
                  </a:cubicBezTo>
                  <a:cubicBezTo>
                    <a:pt x="77" y="97"/>
                    <a:pt x="78" y="96"/>
                    <a:pt x="79" y="95"/>
                  </a:cubicBezTo>
                  <a:cubicBezTo>
                    <a:pt x="79" y="95"/>
                    <a:pt x="79" y="95"/>
                    <a:pt x="79" y="95"/>
                  </a:cubicBezTo>
                  <a:cubicBezTo>
                    <a:pt x="79" y="94"/>
                    <a:pt x="80" y="92"/>
                    <a:pt x="81" y="92"/>
                  </a:cubicBezTo>
                  <a:cubicBezTo>
                    <a:pt x="81" y="92"/>
                    <a:pt x="82" y="91"/>
                    <a:pt x="82" y="91"/>
                  </a:cubicBezTo>
                  <a:cubicBezTo>
                    <a:pt x="82" y="91"/>
                    <a:pt x="83" y="91"/>
                    <a:pt x="83" y="91"/>
                  </a:cubicBezTo>
                  <a:cubicBezTo>
                    <a:pt x="83" y="91"/>
                    <a:pt x="83" y="92"/>
                    <a:pt x="83" y="92"/>
                  </a:cubicBezTo>
                  <a:cubicBezTo>
                    <a:pt x="83" y="92"/>
                    <a:pt x="83" y="92"/>
                    <a:pt x="82" y="93"/>
                  </a:cubicBezTo>
                  <a:cubicBezTo>
                    <a:pt x="82" y="93"/>
                    <a:pt x="83" y="93"/>
                    <a:pt x="83" y="93"/>
                  </a:cubicBezTo>
                  <a:cubicBezTo>
                    <a:pt x="82" y="94"/>
                    <a:pt x="82" y="93"/>
                    <a:pt x="81" y="94"/>
                  </a:cubicBezTo>
                  <a:cubicBezTo>
                    <a:pt x="81" y="94"/>
                    <a:pt x="82" y="94"/>
                    <a:pt x="81" y="94"/>
                  </a:cubicBezTo>
                  <a:cubicBezTo>
                    <a:pt x="81" y="95"/>
                    <a:pt x="81" y="95"/>
                    <a:pt x="81" y="95"/>
                  </a:cubicBezTo>
                  <a:cubicBezTo>
                    <a:pt x="81" y="96"/>
                    <a:pt x="80" y="97"/>
                    <a:pt x="79" y="98"/>
                  </a:cubicBezTo>
                  <a:cubicBezTo>
                    <a:pt x="80" y="98"/>
                    <a:pt x="80" y="98"/>
                    <a:pt x="81" y="98"/>
                  </a:cubicBezTo>
                  <a:cubicBezTo>
                    <a:pt x="81" y="98"/>
                    <a:pt x="81" y="98"/>
                    <a:pt x="81" y="99"/>
                  </a:cubicBezTo>
                  <a:cubicBezTo>
                    <a:pt x="81" y="99"/>
                    <a:pt x="82" y="99"/>
                    <a:pt x="82" y="99"/>
                  </a:cubicBezTo>
                  <a:cubicBezTo>
                    <a:pt x="82" y="100"/>
                    <a:pt x="80" y="100"/>
                    <a:pt x="81" y="99"/>
                  </a:cubicBezTo>
                  <a:cubicBezTo>
                    <a:pt x="80" y="99"/>
                    <a:pt x="80" y="99"/>
                    <a:pt x="80" y="100"/>
                  </a:cubicBezTo>
                  <a:cubicBezTo>
                    <a:pt x="80" y="101"/>
                    <a:pt x="79" y="101"/>
                    <a:pt x="79" y="101"/>
                  </a:cubicBezTo>
                  <a:cubicBezTo>
                    <a:pt x="79" y="101"/>
                    <a:pt x="80" y="101"/>
                    <a:pt x="79" y="102"/>
                  </a:cubicBezTo>
                  <a:cubicBezTo>
                    <a:pt x="79" y="102"/>
                    <a:pt x="79" y="102"/>
                    <a:pt x="79" y="102"/>
                  </a:cubicBezTo>
                  <a:cubicBezTo>
                    <a:pt x="79" y="101"/>
                    <a:pt x="79" y="101"/>
                    <a:pt x="79" y="101"/>
                  </a:cubicBezTo>
                  <a:cubicBezTo>
                    <a:pt x="79" y="101"/>
                    <a:pt x="79" y="101"/>
                    <a:pt x="79" y="101"/>
                  </a:cubicBezTo>
                  <a:cubicBezTo>
                    <a:pt x="79" y="101"/>
                    <a:pt x="79" y="102"/>
                    <a:pt x="79" y="102"/>
                  </a:cubicBezTo>
                  <a:cubicBezTo>
                    <a:pt x="79" y="102"/>
                    <a:pt x="78" y="102"/>
                    <a:pt x="78" y="102"/>
                  </a:cubicBezTo>
                  <a:cubicBezTo>
                    <a:pt x="77" y="102"/>
                    <a:pt x="77" y="102"/>
                    <a:pt x="77" y="102"/>
                  </a:cubicBezTo>
                  <a:cubicBezTo>
                    <a:pt x="77" y="100"/>
                    <a:pt x="79" y="101"/>
                    <a:pt x="80" y="100"/>
                  </a:cubicBezTo>
                  <a:cubicBezTo>
                    <a:pt x="79" y="100"/>
                    <a:pt x="78" y="100"/>
                    <a:pt x="78" y="100"/>
                  </a:cubicBezTo>
                  <a:cubicBezTo>
                    <a:pt x="77" y="100"/>
                    <a:pt x="77" y="100"/>
                    <a:pt x="77" y="100"/>
                  </a:cubicBezTo>
                  <a:cubicBezTo>
                    <a:pt x="76" y="100"/>
                    <a:pt x="75" y="100"/>
                    <a:pt x="74" y="101"/>
                  </a:cubicBezTo>
                  <a:cubicBezTo>
                    <a:pt x="74" y="101"/>
                    <a:pt x="73" y="101"/>
                    <a:pt x="74" y="101"/>
                  </a:cubicBezTo>
                  <a:cubicBezTo>
                    <a:pt x="73" y="101"/>
                    <a:pt x="72" y="101"/>
                    <a:pt x="72" y="101"/>
                  </a:cubicBezTo>
                  <a:cubicBezTo>
                    <a:pt x="72" y="101"/>
                    <a:pt x="72" y="101"/>
                    <a:pt x="72" y="101"/>
                  </a:cubicBezTo>
                  <a:close/>
                  <a:moveTo>
                    <a:pt x="75" y="108"/>
                  </a:moveTo>
                  <a:cubicBezTo>
                    <a:pt x="75" y="108"/>
                    <a:pt x="74" y="108"/>
                    <a:pt x="74" y="108"/>
                  </a:cubicBezTo>
                  <a:cubicBezTo>
                    <a:pt x="74" y="108"/>
                    <a:pt x="74" y="108"/>
                    <a:pt x="75" y="108"/>
                  </a:cubicBezTo>
                  <a:close/>
                  <a:moveTo>
                    <a:pt x="67" y="108"/>
                  </a:moveTo>
                  <a:cubicBezTo>
                    <a:pt x="67" y="109"/>
                    <a:pt x="64" y="109"/>
                    <a:pt x="63" y="108"/>
                  </a:cubicBezTo>
                  <a:cubicBezTo>
                    <a:pt x="64" y="108"/>
                    <a:pt x="64" y="107"/>
                    <a:pt x="64" y="107"/>
                  </a:cubicBezTo>
                  <a:cubicBezTo>
                    <a:pt x="65" y="107"/>
                    <a:pt x="65" y="108"/>
                    <a:pt x="66" y="108"/>
                  </a:cubicBezTo>
                  <a:cubicBezTo>
                    <a:pt x="66" y="108"/>
                    <a:pt x="67" y="108"/>
                    <a:pt x="67" y="108"/>
                  </a:cubicBezTo>
                  <a:close/>
                  <a:moveTo>
                    <a:pt x="62" y="108"/>
                  </a:moveTo>
                  <a:cubicBezTo>
                    <a:pt x="61" y="108"/>
                    <a:pt x="60" y="108"/>
                    <a:pt x="60" y="107"/>
                  </a:cubicBezTo>
                  <a:cubicBezTo>
                    <a:pt x="61" y="107"/>
                    <a:pt x="62" y="107"/>
                    <a:pt x="62" y="108"/>
                  </a:cubicBezTo>
                  <a:close/>
                  <a:moveTo>
                    <a:pt x="54" y="106"/>
                  </a:moveTo>
                  <a:cubicBezTo>
                    <a:pt x="54" y="106"/>
                    <a:pt x="53" y="106"/>
                    <a:pt x="53" y="105"/>
                  </a:cubicBezTo>
                  <a:cubicBezTo>
                    <a:pt x="53" y="105"/>
                    <a:pt x="53" y="105"/>
                    <a:pt x="53" y="105"/>
                  </a:cubicBezTo>
                  <a:cubicBezTo>
                    <a:pt x="53" y="105"/>
                    <a:pt x="53" y="104"/>
                    <a:pt x="52" y="104"/>
                  </a:cubicBezTo>
                  <a:cubicBezTo>
                    <a:pt x="53" y="104"/>
                    <a:pt x="53" y="104"/>
                    <a:pt x="53" y="104"/>
                  </a:cubicBezTo>
                  <a:cubicBezTo>
                    <a:pt x="52" y="103"/>
                    <a:pt x="52" y="103"/>
                    <a:pt x="52" y="103"/>
                  </a:cubicBezTo>
                  <a:cubicBezTo>
                    <a:pt x="52" y="102"/>
                    <a:pt x="53" y="102"/>
                    <a:pt x="52" y="102"/>
                  </a:cubicBezTo>
                  <a:cubicBezTo>
                    <a:pt x="53" y="102"/>
                    <a:pt x="53" y="102"/>
                    <a:pt x="54" y="102"/>
                  </a:cubicBezTo>
                  <a:cubicBezTo>
                    <a:pt x="54" y="103"/>
                    <a:pt x="55" y="103"/>
                    <a:pt x="54" y="103"/>
                  </a:cubicBezTo>
                  <a:cubicBezTo>
                    <a:pt x="55" y="103"/>
                    <a:pt x="54" y="103"/>
                    <a:pt x="54" y="103"/>
                  </a:cubicBezTo>
                  <a:cubicBezTo>
                    <a:pt x="54" y="103"/>
                    <a:pt x="54" y="104"/>
                    <a:pt x="54" y="104"/>
                  </a:cubicBezTo>
                  <a:cubicBezTo>
                    <a:pt x="55" y="104"/>
                    <a:pt x="56" y="104"/>
                    <a:pt x="56" y="105"/>
                  </a:cubicBezTo>
                  <a:cubicBezTo>
                    <a:pt x="56" y="106"/>
                    <a:pt x="56" y="106"/>
                    <a:pt x="55" y="106"/>
                  </a:cubicBezTo>
                  <a:cubicBezTo>
                    <a:pt x="55" y="105"/>
                    <a:pt x="55" y="105"/>
                    <a:pt x="54" y="104"/>
                  </a:cubicBezTo>
                  <a:cubicBezTo>
                    <a:pt x="54" y="105"/>
                    <a:pt x="54" y="105"/>
                    <a:pt x="54" y="106"/>
                  </a:cubicBezTo>
                  <a:close/>
                  <a:moveTo>
                    <a:pt x="56" y="103"/>
                  </a:moveTo>
                  <a:cubicBezTo>
                    <a:pt x="56" y="103"/>
                    <a:pt x="56" y="103"/>
                    <a:pt x="57" y="104"/>
                  </a:cubicBezTo>
                  <a:cubicBezTo>
                    <a:pt x="56" y="104"/>
                    <a:pt x="56" y="104"/>
                    <a:pt x="56" y="103"/>
                  </a:cubicBezTo>
                  <a:close/>
                  <a:moveTo>
                    <a:pt x="49" y="102"/>
                  </a:moveTo>
                  <a:cubicBezTo>
                    <a:pt x="50" y="102"/>
                    <a:pt x="51" y="103"/>
                    <a:pt x="52" y="104"/>
                  </a:cubicBezTo>
                  <a:cubicBezTo>
                    <a:pt x="51" y="104"/>
                    <a:pt x="51" y="104"/>
                    <a:pt x="51" y="104"/>
                  </a:cubicBezTo>
                  <a:cubicBezTo>
                    <a:pt x="50" y="103"/>
                    <a:pt x="49" y="103"/>
                    <a:pt x="49" y="103"/>
                  </a:cubicBezTo>
                  <a:cubicBezTo>
                    <a:pt x="49" y="102"/>
                    <a:pt x="49" y="102"/>
                    <a:pt x="49" y="102"/>
                  </a:cubicBezTo>
                  <a:close/>
                  <a:moveTo>
                    <a:pt x="50" y="101"/>
                  </a:moveTo>
                  <a:cubicBezTo>
                    <a:pt x="50" y="100"/>
                    <a:pt x="50" y="101"/>
                    <a:pt x="50" y="101"/>
                  </a:cubicBezTo>
                  <a:cubicBezTo>
                    <a:pt x="49" y="101"/>
                    <a:pt x="50" y="101"/>
                    <a:pt x="50" y="101"/>
                  </a:cubicBezTo>
                  <a:close/>
                  <a:moveTo>
                    <a:pt x="49" y="99"/>
                  </a:moveTo>
                  <a:cubicBezTo>
                    <a:pt x="50" y="99"/>
                    <a:pt x="50" y="100"/>
                    <a:pt x="50" y="100"/>
                  </a:cubicBezTo>
                  <a:cubicBezTo>
                    <a:pt x="49" y="100"/>
                    <a:pt x="49" y="99"/>
                    <a:pt x="49" y="99"/>
                  </a:cubicBezTo>
                  <a:close/>
                  <a:moveTo>
                    <a:pt x="51" y="101"/>
                  </a:moveTo>
                  <a:cubicBezTo>
                    <a:pt x="52" y="101"/>
                    <a:pt x="52" y="101"/>
                    <a:pt x="52" y="101"/>
                  </a:cubicBezTo>
                  <a:cubicBezTo>
                    <a:pt x="51" y="101"/>
                    <a:pt x="51" y="101"/>
                    <a:pt x="51" y="101"/>
                  </a:cubicBezTo>
                  <a:close/>
                  <a:moveTo>
                    <a:pt x="48" y="103"/>
                  </a:moveTo>
                  <a:cubicBezTo>
                    <a:pt x="47" y="103"/>
                    <a:pt x="46" y="103"/>
                    <a:pt x="46" y="102"/>
                  </a:cubicBezTo>
                  <a:cubicBezTo>
                    <a:pt x="47" y="102"/>
                    <a:pt x="47" y="101"/>
                    <a:pt x="47" y="102"/>
                  </a:cubicBezTo>
                  <a:cubicBezTo>
                    <a:pt x="47" y="101"/>
                    <a:pt x="47" y="101"/>
                    <a:pt x="47" y="101"/>
                  </a:cubicBezTo>
                  <a:cubicBezTo>
                    <a:pt x="45" y="101"/>
                    <a:pt x="45" y="100"/>
                    <a:pt x="45" y="98"/>
                  </a:cubicBezTo>
                  <a:cubicBezTo>
                    <a:pt x="45" y="98"/>
                    <a:pt x="45" y="98"/>
                    <a:pt x="45" y="98"/>
                  </a:cubicBezTo>
                  <a:cubicBezTo>
                    <a:pt x="45" y="97"/>
                    <a:pt x="45" y="97"/>
                    <a:pt x="45" y="97"/>
                  </a:cubicBezTo>
                  <a:cubicBezTo>
                    <a:pt x="45" y="97"/>
                    <a:pt x="45" y="97"/>
                    <a:pt x="45" y="96"/>
                  </a:cubicBezTo>
                  <a:cubicBezTo>
                    <a:pt x="45" y="96"/>
                    <a:pt x="45" y="97"/>
                    <a:pt x="45" y="97"/>
                  </a:cubicBezTo>
                  <a:cubicBezTo>
                    <a:pt x="45" y="96"/>
                    <a:pt x="44" y="95"/>
                    <a:pt x="44" y="95"/>
                  </a:cubicBezTo>
                  <a:cubicBezTo>
                    <a:pt x="46" y="95"/>
                    <a:pt x="46" y="96"/>
                    <a:pt x="47" y="98"/>
                  </a:cubicBezTo>
                  <a:cubicBezTo>
                    <a:pt x="46" y="98"/>
                    <a:pt x="46" y="97"/>
                    <a:pt x="45" y="98"/>
                  </a:cubicBezTo>
                  <a:cubicBezTo>
                    <a:pt x="46" y="99"/>
                    <a:pt x="46" y="100"/>
                    <a:pt x="47" y="100"/>
                  </a:cubicBezTo>
                  <a:cubicBezTo>
                    <a:pt x="47" y="101"/>
                    <a:pt x="47" y="102"/>
                    <a:pt x="48" y="102"/>
                  </a:cubicBezTo>
                  <a:cubicBezTo>
                    <a:pt x="48" y="102"/>
                    <a:pt x="48" y="102"/>
                    <a:pt x="47" y="102"/>
                  </a:cubicBezTo>
                  <a:cubicBezTo>
                    <a:pt x="47" y="103"/>
                    <a:pt x="48" y="103"/>
                    <a:pt x="48" y="103"/>
                  </a:cubicBezTo>
                  <a:close/>
                  <a:moveTo>
                    <a:pt x="44" y="98"/>
                  </a:moveTo>
                  <a:cubicBezTo>
                    <a:pt x="44" y="98"/>
                    <a:pt x="44" y="99"/>
                    <a:pt x="44" y="99"/>
                  </a:cubicBezTo>
                  <a:cubicBezTo>
                    <a:pt x="44" y="99"/>
                    <a:pt x="44" y="99"/>
                    <a:pt x="44" y="98"/>
                  </a:cubicBezTo>
                  <a:cubicBezTo>
                    <a:pt x="44" y="98"/>
                    <a:pt x="44" y="98"/>
                    <a:pt x="44" y="98"/>
                  </a:cubicBezTo>
                  <a:close/>
                  <a:moveTo>
                    <a:pt x="48" y="103"/>
                  </a:moveTo>
                  <a:cubicBezTo>
                    <a:pt x="48" y="103"/>
                    <a:pt x="49" y="104"/>
                    <a:pt x="48" y="105"/>
                  </a:cubicBezTo>
                  <a:cubicBezTo>
                    <a:pt x="48" y="104"/>
                    <a:pt x="48" y="104"/>
                    <a:pt x="48" y="103"/>
                  </a:cubicBezTo>
                  <a:close/>
                  <a:moveTo>
                    <a:pt x="43" y="97"/>
                  </a:moveTo>
                  <a:cubicBezTo>
                    <a:pt x="43" y="97"/>
                    <a:pt x="43" y="98"/>
                    <a:pt x="43" y="98"/>
                  </a:cubicBezTo>
                  <a:cubicBezTo>
                    <a:pt x="43" y="98"/>
                    <a:pt x="42" y="98"/>
                    <a:pt x="43" y="97"/>
                  </a:cubicBezTo>
                  <a:cubicBezTo>
                    <a:pt x="41" y="97"/>
                    <a:pt x="41" y="95"/>
                    <a:pt x="41" y="94"/>
                  </a:cubicBezTo>
                  <a:cubicBezTo>
                    <a:pt x="41" y="94"/>
                    <a:pt x="41" y="94"/>
                    <a:pt x="41" y="94"/>
                  </a:cubicBezTo>
                  <a:cubicBezTo>
                    <a:pt x="41" y="94"/>
                    <a:pt x="41" y="94"/>
                    <a:pt x="41" y="93"/>
                  </a:cubicBezTo>
                  <a:cubicBezTo>
                    <a:pt x="41" y="93"/>
                    <a:pt x="41" y="94"/>
                    <a:pt x="41" y="93"/>
                  </a:cubicBezTo>
                  <a:cubicBezTo>
                    <a:pt x="40" y="93"/>
                    <a:pt x="41" y="94"/>
                    <a:pt x="40" y="94"/>
                  </a:cubicBezTo>
                  <a:cubicBezTo>
                    <a:pt x="39" y="94"/>
                    <a:pt x="40" y="92"/>
                    <a:pt x="39" y="92"/>
                  </a:cubicBezTo>
                  <a:cubicBezTo>
                    <a:pt x="39" y="91"/>
                    <a:pt x="38" y="91"/>
                    <a:pt x="38" y="90"/>
                  </a:cubicBezTo>
                  <a:cubicBezTo>
                    <a:pt x="39" y="90"/>
                    <a:pt x="39" y="89"/>
                    <a:pt x="39" y="89"/>
                  </a:cubicBezTo>
                  <a:cubicBezTo>
                    <a:pt x="39" y="88"/>
                    <a:pt x="39" y="86"/>
                    <a:pt x="39" y="85"/>
                  </a:cubicBezTo>
                  <a:cubicBezTo>
                    <a:pt x="39" y="85"/>
                    <a:pt x="39" y="86"/>
                    <a:pt x="39" y="86"/>
                  </a:cubicBezTo>
                  <a:cubicBezTo>
                    <a:pt x="40" y="85"/>
                    <a:pt x="40" y="85"/>
                    <a:pt x="39" y="84"/>
                  </a:cubicBezTo>
                  <a:cubicBezTo>
                    <a:pt x="39" y="84"/>
                    <a:pt x="39" y="85"/>
                    <a:pt x="38" y="85"/>
                  </a:cubicBezTo>
                  <a:cubicBezTo>
                    <a:pt x="38" y="84"/>
                    <a:pt x="38" y="84"/>
                    <a:pt x="38" y="84"/>
                  </a:cubicBezTo>
                  <a:cubicBezTo>
                    <a:pt x="38" y="85"/>
                    <a:pt x="39" y="86"/>
                    <a:pt x="38" y="86"/>
                  </a:cubicBezTo>
                  <a:cubicBezTo>
                    <a:pt x="37" y="85"/>
                    <a:pt x="38" y="82"/>
                    <a:pt x="38" y="81"/>
                  </a:cubicBezTo>
                  <a:cubicBezTo>
                    <a:pt x="39" y="81"/>
                    <a:pt x="38" y="81"/>
                    <a:pt x="39" y="81"/>
                  </a:cubicBezTo>
                  <a:cubicBezTo>
                    <a:pt x="39" y="81"/>
                    <a:pt x="39" y="80"/>
                    <a:pt x="39" y="80"/>
                  </a:cubicBezTo>
                  <a:cubicBezTo>
                    <a:pt x="39" y="80"/>
                    <a:pt x="38" y="80"/>
                    <a:pt x="39" y="80"/>
                  </a:cubicBezTo>
                  <a:cubicBezTo>
                    <a:pt x="38" y="80"/>
                    <a:pt x="38" y="80"/>
                    <a:pt x="38" y="81"/>
                  </a:cubicBezTo>
                  <a:cubicBezTo>
                    <a:pt x="37" y="81"/>
                    <a:pt x="38" y="83"/>
                    <a:pt x="37" y="83"/>
                  </a:cubicBezTo>
                  <a:cubicBezTo>
                    <a:pt x="36" y="84"/>
                    <a:pt x="36" y="84"/>
                    <a:pt x="36" y="85"/>
                  </a:cubicBezTo>
                  <a:cubicBezTo>
                    <a:pt x="36" y="85"/>
                    <a:pt x="36" y="85"/>
                    <a:pt x="36" y="86"/>
                  </a:cubicBezTo>
                  <a:cubicBezTo>
                    <a:pt x="36" y="86"/>
                    <a:pt x="36" y="87"/>
                    <a:pt x="37" y="87"/>
                  </a:cubicBezTo>
                  <a:cubicBezTo>
                    <a:pt x="37" y="87"/>
                    <a:pt x="37" y="87"/>
                    <a:pt x="37" y="86"/>
                  </a:cubicBezTo>
                  <a:cubicBezTo>
                    <a:pt x="38" y="87"/>
                    <a:pt x="38" y="88"/>
                    <a:pt x="38" y="89"/>
                  </a:cubicBezTo>
                  <a:cubicBezTo>
                    <a:pt x="37" y="89"/>
                    <a:pt x="37" y="88"/>
                    <a:pt x="37" y="88"/>
                  </a:cubicBezTo>
                  <a:cubicBezTo>
                    <a:pt x="37" y="88"/>
                    <a:pt x="37" y="88"/>
                    <a:pt x="37" y="88"/>
                  </a:cubicBezTo>
                  <a:cubicBezTo>
                    <a:pt x="36" y="88"/>
                    <a:pt x="37" y="89"/>
                    <a:pt x="37" y="90"/>
                  </a:cubicBezTo>
                  <a:cubicBezTo>
                    <a:pt x="37" y="90"/>
                    <a:pt x="37" y="90"/>
                    <a:pt x="37" y="90"/>
                  </a:cubicBezTo>
                  <a:cubicBezTo>
                    <a:pt x="37" y="92"/>
                    <a:pt x="37" y="93"/>
                    <a:pt x="37" y="94"/>
                  </a:cubicBezTo>
                  <a:cubicBezTo>
                    <a:pt x="36" y="94"/>
                    <a:pt x="36" y="93"/>
                    <a:pt x="35" y="93"/>
                  </a:cubicBezTo>
                  <a:cubicBezTo>
                    <a:pt x="36" y="90"/>
                    <a:pt x="36" y="88"/>
                    <a:pt x="35" y="86"/>
                  </a:cubicBezTo>
                  <a:cubicBezTo>
                    <a:pt x="36" y="83"/>
                    <a:pt x="36" y="78"/>
                    <a:pt x="38" y="75"/>
                  </a:cubicBezTo>
                  <a:cubicBezTo>
                    <a:pt x="39" y="75"/>
                    <a:pt x="39" y="74"/>
                    <a:pt x="40" y="73"/>
                  </a:cubicBezTo>
                  <a:cubicBezTo>
                    <a:pt x="41" y="74"/>
                    <a:pt x="40" y="76"/>
                    <a:pt x="40" y="76"/>
                  </a:cubicBezTo>
                  <a:cubicBezTo>
                    <a:pt x="40" y="76"/>
                    <a:pt x="41" y="77"/>
                    <a:pt x="40" y="78"/>
                  </a:cubicBezTo>
                  <a:cubicBezTo>
                    <a:pt x="40" y="78"/>
                    <a:pt x="40" y="78"/>
                    <a:pt x="40" y="78"/>
                  </a:cubicBezTo>
                  <a:cubicBezTo>
                    <a:pt x="40" y="79"/>
                    <a:pt x="39" y="80"/>
                    <a:pt x="39" y="80"/>
                  </a:cubicBezTo>
                  <a:cubicBezTo>
                    <a:pt x="39" y="81"/>
                    <a:pt x="40" y="81"/>
                    <a:pt x="40" y="80"/>
                  </a:cubicBezTo>
                  <a:cubicBezTo>
                    <a:pt x="40" y="81"/>
                    <a:pt x="40" y="81"/>
                    <a:pt x="41" y="82"/>
                  </a:cubicBezTo>
                  <a:cubicBezTo>
                    <a:pt x="40" y="82"/>
                    <a:pt x="40" y="83"/>
                    <a:pt x="40" y="83"/>
                  </a:cubicBezTo>
                  <a:cubicBezTo>
                    <a:pt x="40" y="83"/>
                    <a:pt x="40" y="83"/>
                    <a:pt x="41" y="83"/>
                  </a:cubicBezTo>
                  <a:cubicBezTo>
                    <a:pt x="40" y="83"/>
                    <a:pt x="41" y="84"/>
                    <a:pt x="41" y="85"/>
                  </a:cubicBezTo>
                  <a:cubicBezTo>
                    <a:pt x="41" y="85"/>
                    <a:pt x="40" y="85"/>
                    <a:pt x="40" y="85"/>
                  </a:cubicBezTo>
                  <a:cubicBezTo>
                    <a:pt x="40" y="86"/>
                    <a:pt x="40" y="86"/>
                    <a:pt x="40" y="87"/>
                  </a:cubicBezTo>
                  <a:cubicBezTo>
                    <a:pt x="41" y="87"/>
                    <a:pt x="41" y="87"/>
                    <a:pt x="41" y="87"/>
                  </a:cubicBezTo>
                  <a:cubicBezTo>
                    <a:pt x="41" y="88"/>
                    <a:pt x="42" y="88"/>
                    <a:pt x="41" y="88"/>
                  </a:cubicBezTo>
                  <a:cubicBezTo>
                    <a:pt x="42" y="88"/>
                    <a:pt x="42" y="87"/>
                    <a:pt x="43" y="88"/>
                  </a:cubicBezTo>
                  <a:cubicBezTo>
                    <a:pt x="42" y="88"/>
                    <a:pt x="43" y="89"/>
                    <a:pt x="43" y="89"/>
                  </a:cubicBezTo>
                  <a:cubicBezTo>
                    <a:pt x="43" y="89"/>
                    <a:pt x="42" y="89"/>
                    <a:pt x="42" y="88"/>
                  </a:cubicBezTo>
                  <a:cubicBezTo>
                    <a:pt x="42" y="88"/>
                    <a:pt x="42" y="88"/>
                    <a:pt x="42" y="88"/>
                  </a:cubicBezTo>
                  <a:cubicBezTo>
                    <a:pt x="42" y="89"/>
                    <a:pt x="42" y="90"/>
                    <a:pt x="42" y="90"/>
                  </a:cubicBezTo>
                  <a:cubicBezTo>
                    <a:pt x="42" y="91"/>
                    <a:pt x="42" y="91"/>
                    <a:pt x="42" y="91"/>
                  </a:cubicBezTo>
                  <a:cubicBezTo>
                    <a:pt x="42" y="91"/>
                    <a:pt x="42" y="91"/>
                    <a:pt x="43" y="91"/>
                  </a:cubicBezTo>
                  <a:cubicBezTo>
                    <a:pt x="43" y="91"/>
                    <a:pt x="43" y="92"/>
                    <a:pt x="43" y="92"/>
                  </a:cubicBezTo>
                  <a:cubicBezTo>
                    <a:pt x="43" y="93"/>
                    <a:pt x="43" y="93"/>
                    <a:pt x="43" y="94"/>
                  </a:cubicBezTo>
                  <a:cubicBezTo>
                    <a:pt x="43" y="94"/>
                    <a:pt x="43" y="94"/>
                    <a:pt x="43" y="94"/>
                  </a:cubicBezTo>
                  <a:cubicBezTo>
                    <a:pt x="43" y="95"/>
                    <a:pt x="43" y="95"/>
                    <a:pt x="43" y="95"/>
                  </a:cubicBezTo>
                  <a:cubicBezTo>
                    <a:pt x="43" y="96"/>
                    <a:pt x="43" y="96"/>
                    <a:pt x="42" y="96"/>
                  </a:cubicBezTo>
                  <a:cubicBezTo>
                    <a:pt x="43" y="96"/>
                    <a:pt x="43" y="97"/>
                    <a:pt x="43" y="97"/>
                  </a:cubicBezTo>
                  <a:close/>
                  <a:moveTo>
                    <a:pt x="38" y="68"/>
                  </a:moveTo>
                  <a:cubicBezTo>
                    <a:pt x="38" y="67"/>
                    <a:pt x="39" y="67"/>
                    <a:pt x="39" y="66"/>
                  </a:cubicBezTo>
                  <a:cubicBezTo>
                    <a:pt x="39" y="66"/>
                    <a:pt x="39" y="66"/>
                    <a:pt x="40" y="66"/>
                  </a:cubicBezTo>
                  <a:cubicBezTo>
                    <a:pt x="40" y="67"/>
                    <a:pt x="39" y="68"/>
                    <a:pt x="38" y="68"/>
                  </a:cubicBezTo>
                  <a:close/>
                  <a:moveTo>
                    <a:pt x="43" y="68"/>
                  </a:moveTo>
                  <a:cubicBezTo>
                    <a:pt x="43" y="67"/>
                    <a:pt x="43" y="67"/>
                    <a:pt x="43" y="67"/>
                  </a:cubicBezTo>
                  <a:cubicBezTo>
                    <a:pt x="43" y="66"/>
                    <a:pt x="43" y="66"/>
                    <a:pt x="44" y="66"/>
                  </a:cubicBezTo>
                  <a:cubicBezTo>
                    <a:pt x="44" y="66"/>
                    <a:pt x="44" y="66"/>
                    <a:pt x="45" y="66"/>
                  </a:cubicBezTo>
                  <a:cubicBezTo>
                    <a:pt x="45" y="66"/>
                    <a:pt x="45" y="66"/>
                    <a:pt x="46" y="66"/>
                  </a:cubicBezTo>
                  <a:cubicBezTo>
                    <a:pt x="46" y="65"/>
                    <a:pt x="47" y="63"/>
                    <a:pt x="48" y="63"/>
                  </a:cubicBezTo>
                  <a:cubicBezTo>
                    <a:pt x="48" y="62"/>
                    <a:pt x="48" y="62"/>
                    <a:pt x="48" y="62"/>
                  </a:cubicBezTo>
                  <a:cubicBezTo>
                    <a:pt x="49" y="62"/>
                    <a:pt x="50" y="62"/>
                    <a:pt x="50" y="63"/>
                  </a:cubicBezTo>
                  <a:cubicBezTo>
                    <a:pt x="50" y="63"/>
                    <a:pt x="48" y="63"/>
                    <a:pt x="49" y="64"/>
                  </a:cubicBezTo>
                  <a:cubicBezTo>
                    <a:pt x="48" y="64"/>
                    <a:pt x="48" y="65"/>
                    <a:pt x="47" y="65"/>
                  </a:cubicBezTo>
                  <a:cubicBezTo>
                    <a:pt x="47" y="65"/>
                    <a:pt x="48" y="65"/>
                    <a:pt x="48" y="66"/>
                  </a:cubicBezTo>
                  <a:cubicBezTo>
                    <a:pt x="48" y="67"/>
                    <a:pt x="47" y="68"/>
                    <a:pt x="46" y="69"/>
                  </a:cubicBezTo>
                  <a:cubicBezTo>
                    <a:pt x="46" y="69"/>
                    <a:pt x="46" y="69"/>
                    <a:pt x="46" y="69"/>
                  </a:cubicBezTo>
                  <a:cubicBezTo>
                    <a:pt x="45" y="70"/>
                    <a:pt x="45" y="72"/>
                    <a:pt x="43" y="74"/>
                  </a:cubicBezTo>
                  <a:cubicBezTo>
                    <a:pt x="43" y="74"/>
                    <a:pt x="43" y="73"/>
                    <a:pt x="43" y="73"/>
                  </a:cubicBezTo>
                  <a:cubicBezTo>
                    <a:pt x="43" y="74"/>
                    <a:pt x="43" y="75"/>
                    <a:pt x="42" y="75"/>
                  </a:cubicBezTo>
                  <a:cubicBezTo>
                    <a:pt x="42" y="75"/>
                    <a:pt x="42" y="75"/>
                    <a:pt x="42" y="75"/>
                  </a:cubicBezTo>
                  <a:cubicBezTo>
                    <a:pt x="41" y="75"/>
                    <a:pt x="41" y="75"/>
                    <a:pt x="41" y="75"/>
                  </a:cubicBezTo>
                  <a:cubicBezTo>
                    <a:pt x="41" y="76"/>
                    <a:pt x="41" y="76"/>
                    <a:pt x="41" y="76"/>
                  </a:cubicBezTo>
                  <a:cubicBezTo>
                    <a:pt x="41" y="76"/>
                    <a:pt x="41" y="76"/>
                    <a:pt x="41" y="76"/>
                  </a:cubicBezTo>
                  <a:cubicBezTo>
                    <a:pt x="41" y="75"/>
                    <a:pt x="41" y="75"/>
                    <a:pt x="41" y="74"/>
                  </a:cubicBezTo>
                  <a:cubicBezTo>
                    <a:pt x="41" y="74"/>
                    <a:pt x="41" y="73"/>
                    <a:pt x="40" y="73"/>
                  </a:cubicBezTo>
                  <a:cubicBezTo>
                    <a:pt x="41" y="72"/>
                    <a:pt x="41" y="71"/>
                    <a:pt x="42" y="70"/>
                  </a:cubicBezTo>
                  <a:cubicBezTo>
                    <a:pt x="41" y="69"/>
                    <a:pt x="42" y="68"/>
                    <a:pt x="43" y="68"/>
                  </a:cubicBezTo>
                  <a:close/>
                  <a:moveTo>
                    <a:pt x="48" y="55"/>
                  </a:moveTo>
                  <a:cubicBezTo>
                    <a:pt x="47" y="55"/>
                    <a:pt x="47" y="55"/>
                    <a:pt x="47" y="55"/>
                  </a:cubicBezTo>
                  <a:cubicBezTo>
                    <a:pt x="47" y="55"/>
                    <a:pt x="47" y="55"/>
                    <a:pt x="47" y="54"/>
                  </a:cubicBezTo>
                  <a:cubicBezTo>
                    <a:pt x="48" y="54"/>
                    <a:pt x="48" y="55"/>
                    <a:pt x="48" y="55"/>
                  </a:cubicBezTo>
                  <a:close/>
                  <a:moveTo>
                    <a:pt x="49" y="53"/>
                  </a:moveTo>
                  <a:cubicBezTo>
                    <a:pt x="48" y="53"/>
                    <a:pt x="48" y="53"/>
                    <a:pt x="47" y="53"/>
                  </a:cubicBezTo>
                  <a:cubicBezTo>
                    <a:pt x="47" y="52"/>
                    <a:pt x="49" y="51"/>
                    <a:pt x="49" y="53"/>
                  </a:cubicBezTo>
                  <a:close/>
                  <a:moveTo>
                    <a:pt x="49" y="55"/>
                  </a:moveTo>
                  <a:cubicBezTo>
                    <a:pt x="50" y="55"/>
                    <a:pt x="50" y="54"/>
                    <a:pt x="50" y="54"/>
                  </a:cubicBezTo>
                  <a:cubicBezTo>
                    <a:pt x="50" y="53"/>
                    <a:pt x="50" y="53"/>
                    <a:pt x="50" y="53"/>
                  </a:cubicBezTo>
                  <a:cubicBezTo>
                    <a:pt x="52" y="52"/>
                    <a:pt x="54" y="51"/>
                    <a:pt x="56" y="50"/>
                  </a:cubicBezTo>
                  <a:cubicBezTo>
                    <a:pt x="56" y="51"/>
                    <a:pt x="55" y="50"/>
                    <a:pt x="55" y="51"/>
                  </a:cubicBezTo>
                  <a:cubicBezTo>
                    <a:pt x="56" y="51"/>
                    <a:pt x="56" y="51"/>
                    <a:pt x="57" y="50"/>
                  </a:cubicBezTo>
                  <a:cubicBezTo>
                    <a:pt x="57" y="50"/>
                    <a:pt x="57" y="50"/>
                    <a:pt x="58" y="50"/>
                  </a:cubicBezTo>
                  <a:cubicBezTo>
                    <a:pt x="59" y="50"/>
                    <a:pt x="59" y="51"/>
                    <a:pt x="60" y="50"/>
                  </a:cubicBezTo>
                  <a:cubicBezTo>
                    <a:pt x="59" y="52"/>
                    <a:pt x="56" y="52"/>
                    <a:pt x="54" y="53"/>
                  </a:cubicBezTo>
                  <a:cubicBezTo>
                    <a:pt x="54" y="53"/>
                    <a:pt x="54" y="53"/>
                    <a:pt x="54" y="54"/>
                  </a:cubicBezTo>
                  <a:cubicBezTo>
                    <a:pt x="53" y="54"/>
                    <a:pt x="53" y="55"/>
                    <a:pt x="52" y="55"/>
                  </a:cubicBezTo>
                  <a:cubicBezTo>
                    <a:pt x="52" y="55"/>
                    <a:pt x="52" y="55"/>
                    <a:pt x="52" y="55"/>
                  </a:cubicBezTo>
                  <a:cubicBezTo>
                    <a:pt x="52" y="55"/>
                    <a:pt x="52" y="56"/>
                    <a:pt x="51" y="56"/>
                  </a:cubicBezTo>
                  <a:cubicBezTo>
                    <a:pt x="51" y="56"/>
                    <a:pt x="51" y="55"/>
                    <a:pt x="50" y="55"/>
                  </a:cubicBezTo>
                  <a:cubicBezTo>
                    <a:pt x="50" y="56"/>
                    <a:pt x="50" y="56"/>
                    <a:pt x="50" y="56"/>
                  </a:cubicBezTo>
                  <a:cubicBezTo>
                    <a:pt x="49" y="56"/>
                    <a:pt x="49" y="57"/>
                    <a:pt x="48" y="57"/>
                  </a:cubicBezTo>
                  <a:cubicBezTo>
                    <a:pt x="49" y="57"/>
                    <a:pt x="49" y="57"/>
                    <a:pt x="49" y="57"/>
                  </a:cubicBezTo>
                  <a:cubicBezTo>
                    <a:pt x="49" y="58"/>
                    <a:pt x="48" y="58"/>
                    <a:pt x="48" y="59"/>
                  </a:cubicBezTo>
                  <a:cubicBezTo>
                    <a:pt x="48" y="60"/>
                    <a:pt x="48" y="60"/>
                    <a:pt x="48" y="60"/>
                  </a:cubicBezTo>
                  <a:cubicBezTo>
                    <a:pt x="49" y="60"/>
                    <a:pt x="49" y="60"/>
                    <a:pt x="49" y="60"/>
                  </a:cubicBezTo>
                  <a:cubicBezTo>
                    <a:pt x="49" y="60"/>
                    <a:pt x="49" y="59"/>
                    <a:pt x="49" y="59"/>
                  </a:cubicBezTo>
                  <a:cubicBezTo>
                    <a:pt x="50" y="59"/>
                    <a:pt x="50" y="59"/>
                    <a:pt x="50" y="58"/>
                  </a:cubicBezTo>
                  <a:cubicBezTo>
                    <a:pt x="51" y="58"/>
                    <a:pt x="50" y="57"/>
                    <a:pt x="51" y="57"/>
                  </a:cubicBezTo>
                  <a:cubicBezTo>
                    <a:pt x="52" y="57"/>
                    <a:pt x="52" y="57"/>
                    <a:pt x="53" y="57"/>
                  </a:cubicBezTo>
                  <a:cubicBezTo>
                    <a:pt x="53" y="57"/>
                    <a:pt x="53" y="58"/>
                    <a:pt x="52" y="58"/>
                  </a:cubicBezTo>
                  <a:cubicBezTo>
                    <a:pt x="51" y="59"/>
                    <a:pt x="50" y="59"/>
                    <a:pt x="49" y="59"/>
                  </a:cubicBezTo>
                  <a:cubicBezTo>
                    <a:pt x="49" y="60"/>
                    <a:pt x="49" y="60"/>
                    <a:pt x="49" y="60"/>
                  </a:cubicBezTo>
                  <a:cubicBezTo>
                    <a:pt x="49" y="60"/>
                    <a:pt x="50" y="60"/>
                    <a:pt x="49" y="61"/>
                  </a:cubicBezTo>
                  <a:cubicBezTo>
                    <a:pt x="49" y="61"/>
                    <a:pt x="49" y="61"/>
                    <a:pt x="49" y="61"/>
                  </a:cubicBezTo>
                  <a:cubicBezTo>
                    <a:pt x="49" y="61"/>
                    <a:pt x="49" y="60"/>
                    <a:pt x="48" y="60"/>
                  </a:cubicBezTo>
                  <a:cubicBezTo>
                    <a:pt x="48" y="60"/>
                    <a:pt x="48" y="61"/>
                    <a:pt x="48" y="61"/>
                  </a:cubicBezTo>
                  <a:cubicBezTo>
                    <a:pt x="48" y="61"/>
                    <a:pt x="48" y="62"/>
                    <a:pt x="48" y="62"/>
                  </a:cubicBezTo>
                  <a:cubicBezTo>
                    <a:pt x="48" y="61"/>
                    <a:pt x="48" y="61"/>
                    <a:pt x="48" y="61"/>
                  </a:cubicBezTo>
                  <a:cubicBezTo>
                    <a:pt x="47" y="61"/>
                    <a:pt x="47" y="62"/>
                    <a:pt x="46" y="63"/>
                  </a:cubicBezTo>
                  <a:cubicBezTo>
                    <a:pt x="45" y="63"/>
                    <a:pt x="45" y="64"/>
                    <a:pt x="44" y="64"/>
                  </a:cubicBezTo>
                  <a:cubicBezTo>
                    <a:pt x="44" y="63"/>
                    <a:pt x="45" y="62"/>
                    <a:pt x="45" y="61"/>
                  </a:cubicBezTo>
                  <a:cubicBezTo>
                    <a:pt x="45" y="61"/>
                    <a:pt x="45" y="61"/>
                    <a:pt x="45" y="61"/>
                  </a:cubicBezTo>
                  <a:cubicBezTo>
                    <a:pt x="46" y="59"/>
                    <a:pt x="48" y="57"/>
                    <a:pt x="49" y="55"/>
                  </a:cubicBezTo>
                  <a:close/>
                  <a:moveTo>
                    <a:pt x="58" y="48"/>
                  </a:moveTo>
                  <a:cubicBezTo>
                    <a:pt x="58" y="48"/>
                    <a:pt x="58" y="48"/>
                    <a:pt x="58" y="47"/>
                  </a:cubicBezTo>
                  <a:cubicBezTo>
                    <a:pt x="58" y="47"/>
                    <a:pt x="58" y="47"/>
                    <a:pt x="58" y="47"/>
                  </a:cubicBezTo>
                  <a:cubicBezTo>
                    <a:pt x="58" y="48"/>
                    <a:pt x="58" y="48"/>
                    <a:pt x="58" y="48"/>
                  </a:cubicBezTo>
                  <a:close/>
                  <a:moveTo>
                    <a:pt x="62" y="54"/>
                  </a:moveTo>
                  <a:cubicBezTo>
                    <a:pt x="61" y="55"/>
                    <a:pt x="60" y="55"/>
                    <a:pt x="59" y="55"/>
                  </a:cubicBezTo>
                  <a:cubicBezTo>
                    <a:pt x="58" y="55"/>
                    <a:pt x="58" y="56"/>
                    <a:pt x="58" y="55"/>
                  </a:cubicBezTo>
                  <a:cubicBezTo>
                    <a:pt x="58" y="55"/>
                    <a:pt x="58" y="55"/>
                    <a:pt x="58" y="55"/>
                  </a:cubicBezTo>
                  <a:cubicBezTo>
                    <a:pt x="59" y="54"/>
                    <a:pt x="60" y="54"/>
                    <a:pt x="62" y="54"/>
                  </a:cubicBezTo>
                  <a:close/>
                  <a:moveTo>
                    <a:pt x="59" y="53"/>
                  </a:moveTo>
                  <a:cubicBezTo>
                    <a:pt x="59" y="53"/>
                    <a:pt x="60" y="53"/>
                    <a:pt x="60" y="53"/>
                  </a:cubicBezTo>
                  <a:cubicBezTo>
                    <a:pt x="60" y="53"/>
                    <a:pt x="59" y="53"/>
                    <a:pt x="59" y="53"/>
                  </a:cubicBezTo>
                  <a:cubicBezTo>
                    <a:pt x="59" y="53"/>
                    <a:pt x="59" y="53"/>
                    <a:pt x="59" y="53"/>
                  </a:cubicBezTo>
                  <a:close/>
                  <a:moveTo>
                    <a:pt x="57" y="55"/>
                  </a:moveTo>
                  <a:cubicBezTo>
                    <a:pt x="56" y="54"/>
                    <a:pt x="57" y="55"/>
                    <a:pt x="56" y="55"/>
                  </a:cubicBezTo>
                  <a:cubicBezTo>
                    <a:pt x="56" y="54"/>
                    <a:pt x="56" y="54"/>
                    <a:pt x="57" y="54"/>
                  </a:cubicBezTo>
                  <a:cubicBezTo>
                    <a:pt x="57" y="54"/>
                    <a:pt x="57" y="54"/>
                    <a:pt x="57" y="55"/>
                  </a:cubicBezTo>
                  <a:close/>
                  <a:moveTo>
                    <a:pt x="57" y="64"/>
                  </a:moveTo>
                  <a:cubicBezTo>
                    <a:pt x="58" y="63"/>
                    <a:pt x="60" y="62"/>
                    <a:pt x="61" y="63"/>
                  </a:cubicBezTo>
                  <a:cubicBezTo>
                    <a:pt x="61" y="63"/>
                    <a:pt x="60" y="63"/>
                    <a:pt x="60" y="64"/>
                  </a:cubicBezTo>
                  <a:cubicBezTo>
                    <a:pt x="60" y="64"/>
                    <a:pt x="61" y="64"/>
                    <a:pt x="61" y="64"/>
                  </a:cubicBezTo>
                  <a:cubicBezTo>
                    <a:pt x="61" y="64"/>
                    <a:pt x="62" y="64"/>
                    <a:pt x="63" y="64"/>
                  </a:cubicBezTo>
                  <a:cubicBezTo>
                    <a:pt x="63" y="63"/>
                    <a:pt x="63" y="63"/>
                    <a:pt x="63" y="63"/>
                  </a:cubicBezTo>
                  <a:cubicBezTo>
                    <a:pt x="63" y="63"/>
                    <a:pt x="63" y="63"/>
                    <a:pt x="63" y="63"/>
                  </a:cubicBezTo>
                  <a:cubicBezTo>
                    <a:pt x="64" y="63"/>
                    <a:pt x="64" y="64"/>
                    <a:pt x="65" y="64"/>
                  </a:cubicBezTo>
                  <a:cubicBezTo>
                    <a:pt x="65" y="64"/>
                    <a:pt x="65" y="65"/>
                    <a:pt x="65" y="65"/>
                  </a:cubicBezTo>
                  <a:cubicBezTo>
                    <a:pt x="63" y="65"/>
                    <a:pt x="61" y="66"/>
                    <a:pt x="59" y="66"/>
                  </a:cubicBezTo>
                  <a:cubicBezTo>
                    <a:pt x="59" y="66"/>
                    <a:pt x="59" y="66"/>
                    <a:pt x="59" y="66"/>
                  </a:cubicBezTo>
                  <a:cubicBezTo>
                    <a:pt x="59" y="66"/>
                    <a:pt x="59" y="66"/>
                    <a:pt x="59" y="66"/>
                  </a:cubicBezTo>
                  <a:cubicBezTo>
                    <a:pt x="58" y="66"/>
                    <a:pt x="58" y="66"/>
                    <a:pt x="57" y="66"/>
                  </a:cubicBezTo>
                  <a:cubicBezTo>
                    <a:pt x="57" y="67"/>
                    <a:pt x="57" y="67"/>
                    <a:pt x="57" y="67"/>
                  </a:cubicBezTo>
                  <a:cubicBezTo>
                    <a:pt x="57" y="67"/>
                    <a:pt x="58" y="67"/>
                    <a:pt x="58" y="67"/>
                  </a:cubicBezTo>
                  <a:cubicBezTo>
                    <a:pt x="57" y="68"/>
                    <a:pt x="57" y="69"/>
                    <a:pt x="56" y="69"/>
                  </a:cubicBezTo>
                  <a:cubicBezTo>
                    <a:pt x="56" y="69"/>
                    <a:pt x="56" y="69"/>
                    <a:pt x="56" y="68"/>
                  </a:cubicBezTo>
                  <a:cubicBezTo>
                    <a:pt x="56" y="68"/>
                    <a:pt x="55" y="68"/>
                    <a:pt x="55" y="69"/>
                  </a:cubicBezTo>
                  <a:cubicBezTo>
                    <a:pt x="56" y="70"/>
                    <a:pt x="55" y="70"/>
                    <a:pt x="54" y="71"/>
                  </a:cubicBezTo>
                  <a:cubicBezTo>
                    <a:pt x="54" y="71"/>
                    <a:pt x="54" y="71"/>
                    <a:pt x="54" y="71"/>
                  </a:cubicBezTo>
                  <a:cubicBezTo>
                    <a:pt x="54" y="71"/>
                    <a:pt x="55" y="69"/>
                    <a:pt x="54" y="69"/>
                  </a:cubicBezTo>
                  <a:cubicBezTo>
                    <a:pt x="54" y="69"/>
                    <a:pt x="54" y="69"/>
                    <a:pt x="54" y="69"/>
                  </a:cubicBezTo>
                  <a:cubicBezTo>
                    <a:pt x="53" y="68"/>
                    <a:pt x="54" y="67"/>
                    <a:pt x="54" y="66"/>
                  </a:cubicBezTo>
                  <a:cubicBezTo>
                    <a:pt x="54" y="66"/>
                    <a:pt x="54" y="66"/>
                    <a:pt x="53" y="66"/>
                  </a:cubicBezTo>
                  <a:cubicBezTo>
                    <a:pt x="53" y="66"/>
                    <a:pt x="54" y="65"/>
                    <a:pt x="55" y="66"/>
                  </a:cubicBezTo>
                  <a:cubicBezTo>
                    <a:pt x="55" y="65"/>
                    <a:pt x="55" y="65"/>
                    <a:pt x="55" y="65"/>
                  </a:cubicBezTo>
                  <a:cubicBezTo>
                    <a:pt x="56" y="65"/>
                    <a:pt x="56" y="64"/>
                    <a:pt x="57" y="64"/>
                  </a:cubicBezTo>
                  <a:close/>
                  <a:moveTo>
                    <a:pt x="55" y="63"/>
                  </a:moveTo>
                  <a:cubicBezTo>
                    <a:pt x="56" y="63"/>
                    <a:pt x="59" y="60"/>
                    <a:pt x="60" y="62"/>
                  </a:cubicBezTo>
                  <a:cubicBezTo>
                    <a:pt x="59" y="62"/>
                    <a:pt x="59" y="62"/>
                    <a:pt x="58" y="62"/>
                  </a:cubicBezTo>
                  <a:cubicBezTo>
                    <a:pt x="57" y="62"/>
                    <a:pt x="57" y="64"/>
                    <a:pt x="55" y="63"/>
                  </a:cubicBezTo>
                  <a:close/>
                  <a:moveTo>
                    <a:pt x="64" y="60"/>
                  </a:moveTo>
                  <a:cubicBezTo>
                    <a:pt x="64" y="60"/>
                    <a:pt x="64" y="60"/>
                    <a:pt x="63" y="60"/>
                  </a:cubicBezTo>
                  <a:cubicBezTo>
                    <a:pt x="65" y="60"/>
                    <a:pt x="66" y="59"/>
                    <a:pt x="67" y="60"/>
                  </a:cubicBezTo>
                  <a:cubicBezTo>
                    <a:pt x="66" y="60"/>
                    <a:pt x="65" y="60"/>
                    <a:pt x="64" y="60"/>
                  </a:cubicBezTo>
                  <a:close/>
                  <a:moveTo>
                    <a:pt x="69" y="63"/>
                  </a:moveTo>
                  <a:cubicBezTo>
                    <a:pt x="68" y="64"/>
                    <a:pt x="68" y="63"/>
                    <a:pt x="67" y="63"/>
                  </a:cubicBezTo>
                  <a:cubicBezTo>
                    <a:pt x="67" y="63"/>
                    <a:pt x="68" y="63"/>
                    <a:pt x="69" y="63"/>
                  </a:cubicBezTo>
                  <a:close/>
                  <a:moveTo>
                    <a:pt x="67" y="62"/>
                  </a:moveTo>
                  <a:cubicBezTo>
                    <a:pt x="66" y="62"/>
                    <a:pt x="66" y="62"/>
                    <a:pt x="65" y="62"/>
                  </a:cubicBezTo>
                  <a:cubicBezTo>
                    <a:pt x="65" y="62"/>
                    <a:pt x="66" y="62"/>
                    <a:pt x="67" y="62"/>
                  </a:cubicBezTo>
                  <a:close/>
                  <a:moveTo>
                    <a:pt x="58" y="77"/>
                  </a:moveTo>
                  <a:cubicBezTo>
                    <a:pt x="58" y="77"/>
                    <a:pt x="58" y="76"/>
                    <a:pt x="59" y="77"/>
                  </a:cubicBezTo>
                  <a:cubicBezTo>
                    <a:pt x="58" y="78"/>
                    <a:pt x="58" y="79"/>
                    <a:pt x="59" y="79"/>
                  </a:cubicBezTo>
                  <a:cubicBezTo>
                    <a:pt x="59" y="80"/>
                    <a:pt x="58" y="80"/>
                    <a:pt x="58" y="80"/>
                  </a:cubicBezTo>
                  <a:cubicBezTo>
                    <a:pt x="57" y="80"/>
                    <a:pt x="58" y="81"/>
                    <a:pt x="57" y="82"/>
                  </a:cubicBezTo>
                  <a:cubicBezTo>
                    <a:pt x="57" y="82"/>
                    <a:pt x="57" y="83"/>
                    <a:pt x="57" y="83"/>
                  </a:cubicBezTo>
                  <a:cubicBezTo>
                    <a:pt x="56" y="83"/>
                    <a:pt x="56" y="83"/>
                    <a:pt x="55" y="82"/>
                  </a:cubicBezTo>
                  <a:cubicBezTo>
                    <a:pt x="55" y="82"/>
                    <a:pt x="56" y="82"/>
                    <a:pt x="56" y="81"/>
                  </a:cubicBezTo>
                  <a:cubicBezTo>
                    <a:pt x="57" y="80"/>
                    <a:pt x="57" y="79"/>
                    <a:pt x="58" y="78"/>
                  </a:cubicBezTo>
                  <a:cubicBezTo>
                    <a:pt x="58" y="77"/>
                    <a:pt x="58" y="77"/>
                    <a:pt x="58" y="77"/>
                  </a:cubicBezTo>
                  <a:close/>
                  <a:moveTo>
                    <a:pt x="58" y="95"/>
                  </a:moveTo>
                  <a:cubicBezTo>
                    <a:pt x="57" y="94"/>
                    <a:pt x="56" y="94"/>
                    <a:pt x="56" y="93"/>
                  </a:cubicBezTo>
                  <a:cubicBezTo>
                    <a:pt x="57" y="93"/>
                    <a:pt x="58" y="93"/>
                    <a:pt x="58" y="95"/>
                  </a:cubicBezTo>
                  <a:close/>
                  <a:moveTo>
                    <a:pt x="58" y="92"/>
                  </a:moveTo>
                  <a:cubicBezTo>
                    <a:pt x="59" y="92"/>
                    <a:pt x="59" y="93"/>
                    <a:pt x="58" y="93"/>
                  </a:cubicBezTo>
                  <a:cubicBezTo>
                    <a:pt x="58" y="93"/>
                    <a:pt x="58" y="93"/>
                    <a:pt x="58" y="93"/>
                  </a:cubicBezTo>
                  <a:cubicBezTo>
                    <a:pt x="58" y="93"/>
                    <a:pt x="58" y="92"/>
                    <a:pt x="58" y="92"/>
                  </a:cubicBezTo>
                  <a:close/>
                  <a:moveTo>
                    <a:pt x="57" y="99"/>
                  </a:moveTo>
                  <a:cubicBezTo>
                    <a:pt x="57" y="99"/>
                    <a:pt x="57" y="99"/>
                    <a:pt x="57" y="98"/>
                  </a:cubicBezTo>
                  <a:cubicBezTo>
                    <a:pt x="58" y="99"/>
                    <a:pt x="58" y="99"/>
                    <a:pt x="58" y="99"/>
                  </a:cubicBezTo>
                  <a:cubicBezTo>
                    <a:pt x="58" y="99"/>
                    <a:pt x="58" y="99"/>
                    <a:pt x="57" y="99"/>
                  </a:cubicBezTo>
                  <a:close/>
                  <a:moveTo>
                    <a:pt x="58" y="100"/>
                  </a:moveTo>
                  <a:cubicBezTo>
                    <a:pt x="58" y="100"/>
                    <a:pt x="58" y="100"/>
                    <a:pt x="58" y="100"/>
                  </a:cubicBezTo>
                  <a:cubicBezTo>
                    <a:pt x="58" y="100"/>
                    <a:pt x="58" y="100"/>
                    <a:pt x="58" y="100"/>
                  </a:cubicBezTo>
                  <a:close/>
                  <a:moveTo>
                    <a:pt x="49" y="71"/>
                  </a:moveTo>
                  <a:cubicBezTo>
                    <a:pt x="49" y="71"/>
                    <a:pt x="49" y="71"/>
                    <a:pt x="49" y="71"/>
                  </a:cubicBezTo>
                  <a:cubicBezTo>
                    <a:pt x="48" y="71"/>
                    <a:pt x="48" y="71"/>
                    <a:pt x="48" y="71"/>
                  </a:cubicBezTo>
                  <a:cubicBezTo>
                    <a:pt x="48" y="71"/>
                    <a:pt x="48" y="71"/>
                    <a:pt x="48" y="71"/>
                  </a:cubicBezTo>
                  <a:cubicBezTo>
                    <a:pt x="48" y="70"/>
                    <a:pt x="48" y="70"/>
                    <a:pt x="48" y="70"/>
                  </a:cubicBezTo>
                  <a:cubicBezTo>
                    <a:pt x="49" y="70"/>
                    <a:pt x="49" y="71"/>
                    <a:pt x="49" y="71"/>
                  </a:cubicBezTo>
                  <a:cubicBezTo>
                    <a:pt x="50" y="70"/>
                    <a:pt x="51" y="69"/>
                    <a:pt x="52" y="68"/>
                  </a:cubicBezTo>
                  <a:cubicBezTo>
                    <a:pt x="52" y="68"/>
                    <a:pt x="52" y="68"/>
                    <a:pt x="52" y="68"/>
                  </a:cubicBezTo>
                  <a:cubicBezTo>
                    <a:pt x="52" y="68"/>
                    <a:pt x="52" y="68"/>
                    <a:pt x="52" y="68"/>
                  </a:cubicBezTo>
                  <a:cubicBezTo>
                    <a:pt x="52" y="68"/>
                    <a:pt x="52" y="68"/>
                    <a:pt x="51" y="68"/>
                  </a:cubicBezTo>
                  <a:cubicBezTo>
                    <a:pt x="51" y="68"/>
                    <a:pt x="51" y="68"/>
                    <a:pt x="50" y="68"/>
                  </a:cubicBezTo>
                  <a:cubicBezTo>
                    <a:pt x="50" y="67"/>
                    <a:pt x="52" y="67"/>
                    <a:pt x="52" y="66"/>
                  </a:cubicBezTo>
                  <a:cubicBezTo>
                    <a:pt x="53" y="66"/>
                    <a:pt x="53" y="66"/>
                    <a:pt x="54" y="67"/>
                  </a:cubicBezTo>
                  <a:cubicBezTo>
                    <a:pt x="54" y="68"/>
                    <a:pt x="53" y="68"/>
                    <a:pt x="53" y="69"/>
                  </a:cubicBezTo>
                  <a:cubicBezTo>
                    <a:pt x="53" y="70"/>
                    <a:pt x="52" y="70"/>
                    <a:pt x="51" y="71"/>
                  </a:cubicBezTo>
                  <a:cubicBezTo>
                    <a:pt x="51" y="72"/>
                    <a:pt x="52" y="71"/>
                    <a:pt x="52" y="71"/>
                  </a:cubicBezTo>
                  <a:cubicBezTo>
                    <a:pt x="52" y="72"/>
                    <a:pt x="52" y="72"/>
                    <a:pt x="51" y="72"/>
                  </a:cubicBezTo>
                  <a:cubicBezTo>
                    <a:pt x="51" y="72"/>
                    <a:pt x="51" y="72"/>
                    <a:pt x="51" y="72"/>
                  </a:cubicBezTo>
                  <a:cubicBezTo>
                    <a:pt x="51" y="72"/>
                    <a:pt x="50" y="72"/>
                    <a:pt x="50" y="73"/>
                  </a:cubicBezTo>
                  <a:cubicBezTo>
                    <a:pt x="50" y="73"/>
                    <a:pt x="50" y="73"/>
                    <a:pt x="49" y="73"/>
                  </a:cubicBezTo>
                  <a:cubicBezTo>
                    <a:pt x="49" y="72"/>
                    <a:pt x="50" y="72"/>
                    <a:pt x="50" y="72"/>
                  </a:cubicBezTo>
                  <a:cubicBezTo>
                    <a:pt x="50" y="72"/>
                    <a:pt x="49" y="71"/>
                    <a:pt x="49" y="71"/>
                  </a:cubicBezTo>
                  <a:close/>
                  <a:moveTo>
                    <a:pt x="47" y="74"/>
                  </a:moveTo>
                  <a:cubicBezTo>
                    <a:pt x="47" y="74"/>
                    <a:pt x="47" y="74"/>
                    <a:pt x="47" y="74"/>
                  </a:cubicBezTo>
                  <a:cubicBezTo>
                    <a:pt x="47" y="74"/>
                    <a:pt x="47" y="74"/>
                    <a:pt x="47" y="74"/>
                  </a:cubicBezTo>
                  <a:cubicBezTo>
                    <a:pt x="46" y="74"/>
                    <a:pt x="47" y="74"/>
                    <a:pt x="47" y="74"/>
                  </a:cubicBezTo>
                  <a:close/>
                  <a:moveTo>
                    <a:pt x="47" y="74"/>
                  </a:moveTo>
                  <a:cubicBezTo>
                    <a:pt x="46" y="73"/>
                    <a:pt x="46" y="73"/>
                    <a:pt x="46" y="73"/>
                  </a:cubicBezTo>
                  <a:cubicBezTo>
                    <a:pt x="47" y="73"/>
                    <a:pt x="46" y="73"/>
                    <a:pt x="47" y="73"/>
                  </a:cubicBezTo>
                  <a:cubicBezTo>
                    <a:pt x="47" y="73"/>
                    <a:pt x="47" y="72"/>
                    <a:pt x="47" y="72"/>
                  </a:cubicBezTo>
                  <a:cubicBezTo>
                    <a:pt x="48" y="72"/>
                    <a:pt x="48" y="72"/>
                    <a:pt x="48" y="72"/>
                  </a:cubicBezTo>
                  <a:cubicBezTo>
                    <a:pt x="48" y="72"/>
                    <a:pt x="48" y="73"/>
                    <a:pt x="48" y="73"/>
                  </a:cubicBezTo>
                  <a:cubicBezTo>
                    <a:pt x="47" y="73"/>
                    <a:pt x="47" y="73"/>
                    <a:pt x="47" y="74"/>
                  </a:cubicBezTo>
                  <a:close/>
                  <a:moveTo>
                    <a:pt x="49" y="69"/>
                  </a:moveTo>
                  <a:cubicBezTo>
                    <a:pt x="49" y="69"/>
                    <a:pt x="49" y="70"/>
                    <a:pt x="49" y="70"/>
                  </a:cubicBezTo>
                  <a:cubicBezTo>
                    <a:pt x="49" y="69"/>
                    <a:pt x="49" y="69"/>
                    <a:pt x="49" y="69"/>
                  </a:cubicBezTo>
                  <a:close/>
                  <a:moveTo>
                    <a:pt x="49" y="69"/>
                  </a:moveTo>
                  <a:cubicBezTo>
                    <a:pt x="49" y="69"/>
                    <a:pt x="49" y="69"/>
                    <a:pt x="49" y="69"/>
                  </a:cubicBezTo>
                  <a:cubicBezTo>
                    <a:pt x="49" y="69"/>
                    <a:pt x="50" y="69"/>
                    <a:pt x="50" y="69"/>
                  </a:cubicBezTo>
                  <a:cubicBezTo>
                    <a:pt x="50" y="69"/>
                    <a:pt x="50" y="69"/>
                    <a:pt x="49" y="69"/>
                  </a:cubicBezTo>
                  <a:close/>
                  <a:moveTo>
                    <a:pt x="53" y="63"/>
                  </a:moveTo>
                  <a:cubicBezTo>
                    <a:pt x="52" y="63"/>
                    <a:pt x="52" y="63"/>
                    <a:pt x="52" y="63"/>
                  </a:cubicBezTo>
                  <a:cubicBezTo>
                    <a:pt x="52" y="63"/>
                    <a:pt x="53" y="63"/>
                    <a:pt x="53" y="63"/>
                  </a:cubicBezTo>
                  <a:close/>
                  <a:moveTo>
                    <a:pt x="53" y="62"/>
                  </a:moveTo>
                  <a:cubicBezTo>
                    <a:pt x="53" y="62"/>
                    <a:pt x="53" y="62"/>
                    <a:pt x="53" y="62"/>
                  </a:cubicBezTo>
                  <a:cubicBezTo>
                    <a:pt x="53" y="62"/>
                    <a:pt x="53" y="63"/>
                    <a:pt x="53" y="63"/>
                  </a:cubicBezTo>
                  <a:cubicBezTo>
                    <a:pt x="53" y="62"/>
                    <a:pt x="53" y="62"/>
                    <a:pt x="53" y="62"/>
                  </a:cubicBezTo>
                  <a:close/>
                  <a:moveTo>
                    <a:pt x="55" y="77"/>
                  </a:moveTo>
                  <a:cubicBezTo>
                    <a:pt x="55" y="77"/>
                    <a:pt x="55" y="78"/>
                    <a:pt x="54" y="78"/>
                  </a:cubicBezTo>
                  <a:cubicBezTo>
                    <a:pt x="54" y="78"/>
                    <a:pt x="53" y="79"/>
                    <a:pt x="53" y="80"/>
                  </a:cubicBezTo>
                  <a:cubicBezTo>
                    <a:pt x="53" y="80"/>
                    <a:pt x="53" y="80"/>
                    <a:pt x="54" y="80"/>
                  </a:cubicBezTo>
                  <a:cubicBezTo>
                    <a:pt x="54" y="81"/>
                    <a:pt x="54" y="81"/>
                    <a:pt x="53" y="81"/>
                  </a:cubicBezTo>
                  <a:cubicBezTo>
                    <a:pt x="53" y="81"/>
                    <a:pt x="53" y="80"/>
                    <a:pt x="53" y="79"/>
                  </a:cubicBezTo>
                  <a:cubicBezTo>
                    <a:pt x="53" y="78"/>
                    <a:pt x="53" y="78"/>
                    <a:pt x="53" y="78"/>
                  </a:cubicBezTo>
                  <a:cubicBezTo>
                    <a:pt x="53" y="77"/>
                    <a:pt x="55" y="77"/>
                    <a:pt x="55" y="75"/>
                  </a:cubicBezTo>
                  <a:cubicBezTo>
                    <a:pt x="55" y="75"/>
                    <a:pt x="56" y="75"/>
                    <a:pt x="56" y="75"/>
                  </a:cubicBezTo>
                  <a:cubicBezTo>
                    <a:pt x="56" y="76"/>
                    <a:pt x="56" y="76"/>
                    <a:pt x="55" y="76"/>
                  </a:cubicBezTo>
                  <a:cubicBezTo>
                    <a:pt x="55" y="77"/>
                    <a:pt x="55" y="77"/>
                    <a:pt x="55" y="77"/>
                  </a:cubicBezTo>
                  <a:close/>
                  <a:moveTo>
                    <a:pt x="54" y="86"/>
                  </a:moveTo>
                  <a:cubicBezTo>
                    <a:pt x="54" y="85"/>
                    <a:pt x="54" y="84"/>
                    <a:pt x="55" y="84"/>
                  </a:cubicBezTo>
                  <a:cubicBezTo>
                    <a:pt x="55" y="85"/>
                    <a:pt x="56" y="86"/>
                    <a:pt x="56" y="88"/>
                  </a:cubicBezTo>
                  <a:cubicBezTo>
                    <a:pt x="55" y="87"/>
                    <a:pt x="55" y="87"/>
                    <a:pt x="54" y="86"/>
                  </a:cubicBezTo>
                  <a:cubicBezTo>
                    <a:pt x="54" y="86"/>
                    <a:pt x="53" y="87"/>
                    <a:pt x="53" y="87"/>
                  </a:cubicBezTo>
                  <a:cubicBezTo>
                    <a:pt x="53" y="87"/>
                    <a:pt x="53" y="87"/>
                    <a:pt x="53" y="87"/>
                  </a:cubicBezTo>
                  <a:cubicBezTo>
                    <a:pt x="53" y="86"/>
                    <a:pt x="53" y="86"/>
                    <a:pt x="54" y="86"/>
                  </a:cubicBezTo>
                  <a:close/>
                  <a:moveTo>
                    <a:pt x="53" y="82"/>
                  </a:moveTo>
                  <a:cubicBezTo>
                    <a:pt x="53" y="82"/>
                    <a:pt x="53" y="83"/>
                    <a:pt x="53" y="83"/>
                  </a:cubicBezTo>
                  <a:cubicBezTo>
                    <a:pt x="53" y="83"/>
                    <a:pt x="53" y="83"/>
                    <a:pt x="53" y="82"/>
                  </a:cubicBezTo>
                  <a:close/>
                  <a:moveTo>
                    <a:pt x="51" y="82"/>
                  </a:moveTo>
                  <a:cubicBezTo>
                    <a:pt x="51" y="81"/>
                    <a:pt x="51" y="81"/>
                    <a:pt x="51" y="81"/>
                  </a:cubicBezTo>
                  <a:cubicBezTo>
                    <a:pt x="52" y="81"/>
                    <a:pt x="52" y="81"/>
                    <a:pt x="52" y="81"/>
                  </a:cubicBezTo>
                  <a:cubicBezTo>
                    <a:pt x="52" y="81"/>
                    <a:pt x="51" y="81"/>
                    <a:pt x="51" y="82"/>
                  </a:cubicBezTo>
                  <a:close/>
                  <a:moveTo>
                    <a:pt x="52" y="84"/>
                  </a:moveTo>
                  <a:cubicBezTo>
                    <a:pt x="52" y="84"/>
                    <a:pt x="52" y="85"/>
                    <a:pt x="52" y="85"/>
                  </a:cubicBezTo>
                  <a:cubicBezTo>
                    <a:pt x="52" y="85"/>
                    <a:pt x="52" y="84"/>
                    <a:pt x="52" y="84"/>
                  </a:cubicBezTo>
                  <a:close/>
                  <a:moveTo>
                    <a:pt x="52" y="90"/>
                  </a:moveTo>
                  <a:cubicBezTo>
                    <a:pt x="52" y="89"/>
                    <a:pt x="52" y="89"/>
                    <a:pt x="52" y="89"/>
                  </a:cubicBezTo>
                  <a:cubicBezTo>
                    <a:pt x="52" y="89"/>
                    <a:pt x="52" y="89"/>
                    <a:pt x="53" y="89"/>
                  </a:cubicBezTo>
                  <a:cubicBezTo>
                    <a:pt x="53" y="90"/>
                    <a:pt x="53" y="90"/>
                    <a:pt x="53" y="91"/>
                  </a:cubicBezTo>
                  <a:cubicBezTo>
                    <a:pt x="52" y="91"/>
                    <a:pt x="52" y="90"/>
                    <a:pt x="52" y="90"/>
                  </a:cubicBezTo>
                  <a:cubicBezTo>
                    <a:pt x="52" y="90"/>
                    <a:pt x="52" y="90"/>
                    <a:pt x="52" y="91"/>
                  </a:cubicBezTo>
                  <a:cubicBezTo>
                    <a:pt x="52" y="91"/>
                    <a:pt x="51" y="90"/>
                    <a:pt x="51" y="90"/>
                  </a:cubicBezTo>
                  <a:cubicBezTo>
                    <a:pt x="52" y="90"/>
                    <a:pt x="52" y="90"/>
                    <a:pt x="52" y="90"/>
                  </a:cubicBezTo>
                  <a:close/>
                  <a:moveTo>
                    <a:pt x="52" y="81"/>
                  </a:moveTo>
                  <a:cubicBezTo>
                    <a:pt x="53" y="81"/>
                    <a:pt x="52" y="82"/>
                    <a:pt x="53" y="83"/>
                  </a:cubicBezTo>
                  <a:cubicBezTo>
                    <a:pt x="53" y="83"/>
                    <a:pt x="52" y="83"/>
                    <a:pt x="52" y="83"/>
                  </a:cubicBezTo>
                  <a:cubicBezTo>
                    <a:pt x="52" y="82"/>
                    <a:pt x="53" y="82"/>
                    <a:pt x="52" y="81"/>
                  </a:cubicBezTo>
                  <a:close/>
                  <a:moveTo>
                    <a:pt x="51" y="73"/>
                  </a:moveTo>
                  <a:cubicBezTo>
                    <a:pt x="51" y="73"/>
                    <a:pt x="51" y="73"/>
                    <a:pt x="50" y="74"/>
                  </a:cubicBezTo>
                  <a:cubicBezTo>
                    <a:pt x="50" y="74"/>
                    <a:pt x="50" y="74"/>
                    <a:pt x="50" y="74"/>
                  </a:cubicBezTo>
                  <a:cubicBezTo>
                    <a:pt x="50" y="73"/>
                    <a:pt x="51" y="73"/>
                    <a:pt x="51" y="73"/>
                  </a:cubicBezTo>
                  <a:close/>
                  <a:moveTo>
                    <a:pt x="51" y="77"/>
                  </a:moveTo>
                  <a:cubicBezTo>
                    <a:pt x="51" y="77"/>
                    <a:pt x="51" y="78"/>
                    <a:pt x="51" y="78"/>
                  </a:cubicBezTo>
                  <a:cubicBezTo>
                    <a:pt x="50" y="78"/>
                    <a:pt x="50" y="77"/>
                    <a:pt x="50" y="78"/>
                  </a:cubicBezTo>
                  <a:cubicBezTo>
                    <a:pt x="50" y="77"/>
                    <a:pt x="50" y="77"/>
                    <a:pt x="51" y="77"/>
                  </a:cubicBezTo>
                  <a:close/>
                  <a:moveTo>
                    <a:pt x="51" y="92"/>
                  </a:moveTo>
                  <a:cubicBezTo>
                    <a:pt x="52" y="92"/>
                    <a:pt x="52" y="91"/>
                    <a:pt x="52" y="91"/>
                  </a:cubicBezTo>
                  <a:cubicBezTo>
                    <a:pt x="52" y="91"/>
                    <a:pt x="52" y="91"/>
                    <a:pt x="52" y="91"/>
                  </a:cubicBezTo>
                  <a:cubicBezTo>
                    <a:pt x="52" y="91"/>
                    <a:pt x="53" y="91"/>
                    <a:pt x="53" y="92"/>
                  </a:cubicBezTo>
                  <a:cubicBezTo>
                    <a:pt x="53" y="92"/>
                    <a:pt x="53" y="92"/>
                    <a:pt x="53" y="92"/>
                  </a:cubicBezTo>
                  <a:cubicBezTo>
                    <a:pt x="53" y="93"/>
                    <a:pt x="53" y="93"/>
                    <a:pt x="54" y="93"/>
                  </a:cubicBezTo>
                  <a:cubicBezTo>
                    <a:pt x="54" y="93"/>
                    <a:pt x="53" y="93"/>
                    <a:pt x="53" y="94"/>
                  </a:cubicBezTo>
                  <a:cubicBezTo>
                    <a:pt x="53" y="94"/>
                    <a:pt x="53" y="94"/>
                    <a:pt x="53" y="94"/>
                  </a:cubicBezTo>
                  <a:cubicBezTo>
                    <a:pt x="54" y="94"/>
                    <a:pt x="54" y="94"/>
                    <a:pt x="54" y="94"/>
                  </a:cubicBezTo>
                  <a:cubicBezTo>
                    <a:pt x="54" y="94"/>
                    <a:pt x="56" y="94"/>
                    <a:pt x="55" y="96"/>
                  </a:cubicBezTo>
                  <a:cubicBezTo>
                    <a:pt x="54" y="95"/>
                    <a:pt x="50" y="94"/>
                    <a:pt x="51" y="92"/>
                  </a:cubicBezTo>
                  <a:close/>
                  <a:moveTo>
                    <a:pt x="55" y="92"/>
                  </a:moveTo>
                  <a:cubicBezTo>
                    <a:pt x="55" y="93"/>
                    <a:pt x="55" y="92"/>
                    <a:pt x="55" y="92"/>
                  </a:cubicBezTo>
                  <a:cubicBezTo>
                    <a:pt x="55" y="92"/>
                    <a:pt x="55" y="92"/>
                    <a:pt x="55" y="92"/>
                  </a:cubicBezTo>
                  <a:cubicBezTo>
                    <a:pt x="55" y="92"/>
                    <a:pt x="55" y="92"/>
                    <a:pt x="55" y="92"/>
                  </a:cubicBezTo>
                  <a:close/>
                  <a:moveTo>
                    <a:pt x="55" y="91"/>
                  </a:moveTo>
                  <a:cubicBezTo>
                    <a:pt x="54" y="92"/>
                    <a:pt x="54" y="92"/>
                    <a:pt x="54" y="91"/>
                  </a:cubicBezTo>
                  <a:cubicBezTo>
                    <a:pt x="55" y="91"/>
                    <a:pt x="55" y="91"/>
                    <a:pt x="55" y="91"/>
                  </a:cubicBezTo>
                  <a:close/>
                  <a:moveTo>
                    <a:pt x="55" y="93"/>
                  </a:moveTo>
                  <a:cubicBezTo>
                    <a:pt x="54" y="93"/>
                    <a:pt x="54" y="93"/>
                    <a:pt x="54" y="93"/>
                  </a:cubicBezTo>
                  <a:cubicBezTo>
                    <a:pt x="54" y="93"/>
                    <a:pt x="55" y="93"/>
                    <a:pt x="55" y="93"/>
                  </a:cubicBezTo>
                  <a:close/>
                  <a:moveTo>
                    <a:pt x="55" y="91"/>
                  </a:moveTo>
                  <a:cubicBezTo>
                    <a:pt x="54" y="90"/>
                    <a:pt x="54" y="89"/>
                    <a:pt x="53" y="89"/>
                  </a:cubicBezTo>
                  <a:cubicBezTo>
                    <a:pt x="53" y="89"/>
                    <a:pt x="53" y="89"/>
                    <a:pt x="53" y="89"/>
                  </a:cubicBezTo>
                  <a:cubicBezTo>
                    <a:pt x="53" y="88"/>
                    <a:pt x="53" y="88"/>
                    <a:pt x="52" y="88"/>
                  </a:cubicBezTo>
                  <a:cubicBezTo>
                    <a:pt x="52" y="87"/>
                    <a:pt x="53" y="87"/>
                    <a:pt x="53" y="87"/>
                  </a:cubicBezTo>
                  <a:cubicBezTo>
                    <a:pt x="53" y="87"/>
                    <a:pt x="53" y="88"/>
                    <a:pt x="53" y="88"/>
                  </a:cubicBezTo>
                  <a:cubicBezTo>
                    <a:pt x="54" y="88"/>
                    <a:pt x="54" y="87"/>
                    <a:pt x="54" y="87"/>
                  </a:cubicBezTo>
                  <a:cubicBezTo>
                    <a:pt x="54" y="87"/>
                    <a:pt x="55" y="88"/>
                    <a:pt x="55" y="88"/>
                  </a:cubicBezTo>
                  <a:cubicBezTo>
                    <a:pt x="55" y="89"/>
                    <a:pt x="55" y="89"/>
                    <a:pt x="55" y="89"/>
                  </a:cubicBezTo>
                  <a:cubicBezTo>
                    <a:pt x="55" y="90"/>
                    <a:pt x="56" y="90"/>
                    <a:pt x="56" y="90"/>
                  </a:cubicBezTo>
                  <a:cubicBezTo>
                    <a:pt x="56" y="91"/>
                    <a:pt x="56" y="91"/>
                    <a:pt x="55" y="91"/>
                  </a:cubicBezTo>
                  <a:close/>
                  <a:moveTo>
                    <a:pt x="58" y="92"/>
                  </a:moveTo>
                  <a:cubicBezTo>
                    <a:pt x="57" y="92"/>
                    <a:pt x="57" y="92"/>
                    <a:pt x="56" y="92"/>
                  </a:cubicBezTo>
                  <a:cubicBezTo>
                    <a:pt x="56" y="90"/>
                    <a:pt x="58" y="91"/>
                    <a:pt x="58" y="92"/>
                  </a:cubicBezTo>
                  <a:close/>
                  <a:moveTo>
                    <a:pt x="56" y="71"/>
                  </a:moveTo>
                  <a:cubicBezTo>
                    <a:pt x="56" y="72"/>
                    <a:pt x="56" y="72"/>
                    <a:pt x="56" y="72"/>
                  </a:cubicBezTo>
                  <a:cubicBezTo>
                    <a:pt x="56" y="71"/>
                    <a:pt x="56" y="71"/>
                    <a:pt x="56" y="71"/>
                  </a:cubicBezTo>
                  <a:close/>
                  <a:moveTo>
                    <a:pt x="54" y="65"/>
                  </a:moveTo>
                  <a:cubicBezTo>
                    <a:pt x="54" y="64"/>
                    <a:pt x="54" y="64"/>
                    <a:pt x="54" y="64"/>
                  </a:cubicBezTo>
                  <a:cubicBezTo>
                    <a:pt x="54" y="64"/>
                    <a:pt x="54" y="65"/>
                    <a:pt x="54" y="65"/>
                  </a:cubicBezTo>
                  <a:close/>
                  <a:moveTo>
                    <a:pt x="54" y="64"/>
                  </a:moveTo>
                  <a:cubicBezTo>
                    <a:pt x="54" y="64"/>
                    <a:pt x="54" y="64"/>
                    <a:pt x="54" y="64"/>
                  </a:cubicBezTo>
                  <a:cubicBezTo>
                    <a:pt x="55" y="64"/>
                    <a:pt x="55" y="64"/>
                    <a:pt x="55" y="64"/>
                  </a:cubicBezTo>
                  <a:cubicBezTo>
                    <a:pt x="55" y="64"/>
                    <a:pt x="55" y="64"/>
                    <a:pt x="54" y="64"/>
                  </a:cubicBezTo>
                  <a:close/>
                  <a:moveTo>
                    <a:pt x="44" y="56"/>
                  </a:moveTo>
                  <a:cubicBezTo>
                    <a:pt x="44" y="56"/>
                    <a:pt x="43" y="56"/>
                    <a:pt x="43" y="55"/>
                  </a:cubicBezTo>
                  <a:cubicBezTo>
                    <a:pt x="44" y="55"/>
                    <a:pt x="44" y="55"/>
                    <a:pt x="44" y="55"/>
                  </a:cubicBezTo>
                  <a:cubicBezTo>
                    <a:pt x="44" y="56"/>
                    <a:pt x="44" y="56"/>
                    <a:pt x="44" y="56"/>
                  </a:cubicBezTo>
                  <a:close/>
                  <a:moveTo>
                    <a:pt x="42" y="78"/>
                  </a:moveTo>
                  <a:cubicBezTo>
                    <a:pt x="42" y="78"/>
                    <a:pt x="42" y="78"/>
                    <a:pt x="41" y="79"/>
                  </a:cubicBezTo>
                  <a:cubicBezTo>
                    <a:pt x="41" y="79"/>
                    <a:pt x="41" y="78"/>
                    <a:pt x="41" y="78"/>
                  </a:cubicBezTo>
                  <a:cubicBezTo>
                    <a:pt x="41" y="78"/>
                    <a:pt x="41" y="77"/>
                    <a:pt x="42" y="78"/>
                  </a:cubicBezTo>
                  <a:close/>
                  <a:moveTo>
                    <a:pt x="40" y="79"/>
                  </a:moveTo>
                  <a:cubicBezTo>
                    <a:pt x="41" y="79"/>
                    <a:pt x="41" y="80"/>
                    <a:pt x="41" y="80"/>
                  </a:cubicBezTo>
                  <a:cubicBezTo>
                    <a:pt x="40" y="80"/>
                    <a:pt x="40" y="80"/>
                    <a:pt x="40" y="79"/>
                  </a:cubicBezTo>
                  <a:close/>
                  <a:moveTo>
                    <a:pt x="41" y="86"/>
                  </a:moveTo>
                  <a:cubicBezTo>
                    <a:pt x="42" y="86"/>
                    <a:pt x="42" y="86"/>
                    <a:pt x="42" y="87"/>
                  </a:cubicBezTo>
                  <a:cubicBezTo>
                    <a:pt x="41" y="87"/>
                    <a:pt x="41" y="86"/>
                    <a:pt x="41" y="86"/>
                  </a:cubicBezTo>
                  <a:close/>
                  <a:moveTo>
                    <a:pt x="42" y="85"/>
                  </a:moveTo>
                  <a:cubicBezTo>
                    <a:pt x="42" y="84"/>
                    <a:pt x="42" y="83"/>
                    <a:pt x="43" y="84"/>
                  </a:cubicBezTo>
                  <a:cubicBezTo>
                    <a:pt x="43" y="84"/>
                    <a:pt x="43" y="85"/>
                    <a:pt x="42" y="85"/>
                  </a:cubicBezTo>
                  <a:close/>
                  <a:moveTo>
                    <a:pt x="62" y="88"/>
                  </a:moveTo>
                  <a:cubicBezTo>
                    <a:pt x="61" y="88"/>
                    <a:pt x="61" y="88"/>
                    <a:pt x="61" y="88"/>
                  </a:cubicBezTo>
                  <a:cubicBezTo>
                    <a:pt x="61" y="88"/>
                    <a:pt x="62" y="88"/>
                    <a:pt x="62" y="88"/>
                  </a:cubicBezTo>
                  <a:cubicBezTo>
                    <a:pt x="62" y="88"/>
                    <a:pt x="61" y="88"/>
                    <a:pt x="62" y="88"/>
                  </a:cubicBezTo>
                  <a:close/>
                  <a:moveTo>
                    <a:pt x="59" y="72"/>
                  </a:moveTo>
                  <a:cubicBezTo>
                    <a:pt x="60" y="72"/>
                    <a:pt x="61" y="72"/>
                    <a:pt x="62" y="72"/>
                  </a:cubicBezTo>
                  <a:cubicBezTo>
                    <a:pt x="62" y="73"/>
                    <a:pt x="61" y="74"/>
                    <a:pt x="59" y="74"/>
                  </a:cubicBezTo>
                  <a:cubicBezTo>
                    <a:pt x="59" y="73"/>
                    <a:pt x="59" y="73"/>
                    <a:pt x="59" y="72"/>
                  </a:cubicBezTo>
                  <a:close/>
                  <a:moveTo>
                    <a:pt x="66" y="74"/>
                  </a:moveTo>
                  <a:cubicBezTo>
                    <a:pt x="66" y="74"/>
                    <a:pt x="66" y="74"/>
                    <a:pt x="66" y="74"/>
                  </a:cubicBezTo>
                  <a:cubicBezTo>
                    <a:pt x="66" y="74"/>
                    <a:pt x="66" y="75"/>
                    <a:pt x="66" y="75"/>
                  </a:cubicBezTo>
                  <a:cubicBezTo>
                    <a:pt x="66" y="75"/>
                    <a:pt x="66" y="75"/>
                    <a:pt x="66" y="75"/>
                  </a:cubicBezTo>
                  <a:cubicBezTo>
                    <a:pt x="66" y="75"/>
                    <a:pt x="66" y="74"/>
                    <a:pt x="66" y="74"/>
                  </a:cubicBezTo>
                  <a:close/>
                  <a:moveTo>
                    <a:pt x="69" y="62"/>
                  </a:moveTo>
                  <a:cubicBezTo>
                    <a:pt x="70" y="62"/>
                    <a:pt x="71" y="63"/>
                    <a:pt x="71" y="63"/>
                  </a:cubicBezTo>
                  <a:cubicBezTo>
                    <a:pt x="71" y="63"/>
                    <a:pt x="70" y="62"/>
                    <a:pt x="69" y="62"/>
                  </a:cubicBezTo>
                  <a:close/>
                  <a:moveTo>
                    <a:pt x="71" y="66"/>
                  </a:moveTo>
                  <a:cubicBezTo>
                    <a:pt x="71" y="66"/>
                    <a:pt x="71" y="66"/>
                    <a:pt x="70" y="66"/>
                  </a:cubicBezTo>
                  <a:cubicBezTo>
                    <a:pt x="70" y="66"/>
                    <a:pt x="70" y="66"/>
                    <a:pt x="70" y="66"/>
                  </a:cubicBezTo>
                  <a:cubicBezTo>
                    <a:pt x="71" y="65"/>
                    <a:pt x="71" y="66"/>
                    <a:pt x="71" y="66"/>
                  </a:cubicBezTo>
                  <a:close/>
                  <a:moveTo>
                    <a:pt x="72" y="66"/>
                  </a:moveTo>
                  <a:cubicBezTo>
                    <a:pt x="72" y="66"/>
                    <a:pt x="72" y="66"/>
                    <a:pt x="72" y="67"/>
                  </a:cubicBezTo>
                  <a:cubicBezTo>
                    <a:pt x="72" y="67"/>
                    <a:pt x="72" y="66"/>
                    <a:pt x="72" y="66"/>
                  </a:cubicBezTo>
                  <a:close/>
                  <a:moveTo>
                    <a:pt x="75" y="63"/>
                  </a:moveTo>
                  <a:cubicBezTo>
                    <a:pt x="75" y="63"/>
                    <a:pt x="76" y="63"/>
                    <a:pt x="76" y="64"/>
                  </a:cubicBezTo>
                  <a:cubicBezTo>
                    <a:pt x="75" y="64"/>
                    <a:pt x="75" y="63"/>
                    <a:pt x="75" y="63"/>
                  </a:cubicBezTo>
                  <a:close/>
                  <a:moveTo>
                    <a:pt x="76" y="67"/>
                  </a:moveTo>
                  <a:cubicBezTo>
                    <a:pt x="76" y="67"/>
                    <a:pt x="76" y="67"/>
                    <a:pt x="76" y="66"/>
                  </a:cubicBezTo>
                  <a:cubicBezTo>
                    <a:pt x="76" y="66"/>
                    <a:pt x="76" y="67"/>
                    <a:pt x="76" y="67"/>
                  </a:cubicBezTo>
                  <a:close/>
                  <a:moveTo>
                    <a:pt x="75" y="68"/>
                  </a:moveTo>
                  <a:cubicBezTo>
                    <a:pt x="75" y="69"/>
                    <a:pt x="76" y="68"/>
                    <a:pt x="76" y="69"/>
                  </a:cubicBezTo>
                  <a:cubicBezTo>
                    <a:pt x="76" y="68"/>
                    <a:pt x="76" y="68"/>
                    <a:pt x="76" y="68"/>
                  </a:cubicBezTo>
                  <a:cubicBezTo>
                    <a:pt x="77" y="68"/>
                    <a:pt x="77" y="69"/>
                    <a:pt x="78" y="68"/>
                  </a:cubicBezTo>
                  <a:cubicBezTo>
                    <a:pt x="78" y="68"/>
                    <a:pt x="78" y="68"/>
                    <a:pt x="78" y="68"/>
                  </a:cubicBezTo>
                  <a:cubicBezTo>
                    <a:pt x="78" y="69"/>
                    <a:pt x="78" y="69"/>
                    <a:pt x="79" y="69"/>
                  </a:cubicBezTo>
                  <a:cubicBezTo>
                    <a:pt x="79" y="69"/>
                    <a:pt x="78" y="69"/>
                    <a:pt x="79" y="69"/>
                  </a:cubicBezTo>
                  <a:cubicBezTo>
                    <a:pt x="79" y="69"/>
                    <a:pt x="79" y="69"/>
                    <a:pt x="79" y="70"/>
                  </a:cubicBezTo>
                  <a:cubicBezTo>
                    <a:pt x="79" y="70"/>
                    <a:pt x="77" y="70"/>
                    <a:pt x="77" y="69"/>
                  </a:cubicBezTo>
                  <a:cubicBezTo>
                    <a:pt x="77" y="69"/>
                    <a:pt x="77" y="70"/>
                    <a:pt x="77" y="70"/>
                  </a:cubicBezTo>
                  <a:cubicBezTo>
                    <a:pt x="77" y="70"/>
                    <a:pt x="77" y="70"/>
                    <a:pt x="77" y="70"/>
                  </a:cubicBezTo>
                  <a:cubicBezTo>
                    <a:pt x="77" y="71"/>
                    <a:pt x="76" y="70"/>
                    <a:pt x="76" y="70"/>
                  </a:cubicBezTo>
                  <a:cubicBezTo>
                    <a:pt x="76" y="70"/>
                    <a:pt x="76" y="70"/>
                    <a:pt x="76" y="70"/>
                  </a:cubicBezTo>
                  <a:cubicBezTo>
                    <a:pt x="75" y="69"/>
                    <a:pt x="75" y="69"/>
                    <a:pt x="75" y="69"/>
                  </a:cubicBezTo>
                  <a:cubicBezTo>
                    <a:pt x="75" y="69"/>
                    <a:pt x="75" y="68"/>
                    <a:pt x="75" y="68"/>
                  </a:cubicBezTo>
                  <a:cubicBezTo>
                    <a:pt x="75" y="68"/>
                    <a:pt x="74" y="68"/>
                    <a:pt x="74" y="67"/>
                  </a:cubicBezTo>
                  <a:cubicBezTo>
                    <a:pt x="75" y="67"/>
                    <a:pt x="75" y="68"/>
                    <a:pt x="75" y="68"/>
                  </a:cubicBezTo>
                  <a:close/>
                  <a:moveTo>
                    <a:pt x="77" y="63"/>
                  </a:moveTo>
                  <a:cubicBezTo>
                    <a:pt x="77" y="64"/>
                    <a:pt x="77" y="64"/>
                    <a:pt x="77" y="64"/>
                  </a:cubicBezTo>
                  <a:cubicBezTo>
                    <a:pt x="77" y="64"/>
                    <a:pt x="77" y="64"/>
                    <a:pt x="77" y="63"/>
                  </a:cubicBezTo>
                  <a:close/>
                  <a:moveTo>
                    <a:pt x="74" y="69"/>
                  </a:moveTo>
                  <a:cubicBezTo>
                    <a:pt x="74" y="69"/>
                    <a:pt x="74" y="69"/>
                    <a:pt x="74" y="69"/>
                  </a:cubicBezTo>
                  <a:cubicBezTo>
                    <a:pt x="74" y="68"/>
                    <a:pt x="74" y="68"/>
                    <a:pt x="74" y="69"/>
                  </a:cubicBezTo>
                  <a:close/>
                  <a:moveTo>
                    <a:pt x="73" y="63"/>
                  </a:moveTo>
                  <a:cubicBezTo>
                    <a:pt x="74" y="63"/>
                    <a:pt x="75" y="63"/>
                    <a:pt x="75" y="64"/>
                  </a:cubicBezTo>
                  <a:cubicBezTo>
                    <a:pt x="74" y="64"/>
                    <a:pt x="73" y="64"/>
                    <a:pt x="73" y="63"/>
                  </a:cubicBezTo>
                  <a:close/>
                  <a:moveTo>
                    <a:pt x="74" y="67"/>
                  </a:moveTo>
                  <a:cubicBezTo>
                    <a:pt x="73" y="67"/>
                    <a:pt x="73" y="67"/>
                    <a:pt x="73" y="66"/>
                  </a:cubicBezTo>
                  <a:cubicBezTo>
                    <a:pt x="74" y="66"/>
                    <a:pt x="74" y="67"/>
                    <a:pt x="74" y="67"/>
                  </a:cubicBezTo>
                  <a:close/>
                  <a:moveTo>
                    <a:pt x="73" y="63"/>
                  </a:moveTo>
                  <a:cubicBezTo>
                    <a:pt x="73" y="63"/>
                    <a:pt x="73" y="63"/>
                    <a:pt x="73" y="62"/>
                  </a:cubicBezTo>
                  <a:cubicBezTo>
                    <a:pt x="73" y="62"/>
                    <a:pt x="73" y="62"/>
                    <a:pt x="73" y="62"/>
                  </a:cubicBezTo>
                  <a:cubicBezTo>
                    <a:pt x="73" y="63"/>
                    <a:pt x="73" y="63"/>
                    <a:pt x="73" y="63"/>
                  </a:cubicBezTo>
                  <a:close/>
                  <a:moveTo>
                    <a:pt x="81" y="62"/>
                  </a:moveTo>
                  <a:cubicBezTo>
                    <a:pt x="81" y="62"/>
                    <a:pt x="81" y="63"/>
                    <a:pt x="82" y="63"/>
                  </a:cubicBezTo>
                  <a:cubicBezTo>
                    <a:pt x="81" y="63"/>
                    <a:pt x="81" y="63"/>
                    <a:pt x="81" y="62"/>
                  </a:cubicBezTo>
                  <a:close/>
                  <a:moveTo>
                    <a:pt x="82" y="68"/>
                  </a:moveTo>
                  <a:cubicBezTo>
                    <a:pt x="81" y="68"/>
                    <a:pt x="81" y="68"/>
                    <a:pt x="81" y="67"/>
                  </a:cubicBezTo>
                  <a:cubicBezTo>
                    <a:pt x="81" y="67"/>
                    <a:pt x="82" y="68"/>
                    <a:pt x="82" y="68"/>
                  </a:cubicBezTo>
                  <a:close/>
                  <a:moveTo>
                    <a:pt x="82" y="71"/>
                  </a:moveTo>
                  <a:cubicBezTo>
                    <a:pt x="82" y="71"/>
                    <a:pt x="82" y="71"/>
                    <a:pt x="82" y="72"/>
                  </a:cubicBezTo>
                  <a:cubicBezTo>
                    <a:pt x="82" y="72"/>
                    <a:pt x="82" y="72"/>
                    <a:pt x="82" y="72"/>
                  </a:cubicBezTo>
                  <a:cubicBezTo>
                    <a:pt x="81" y="72"/>
                    <a:pt x="81" y="71"/>
                    <a:pt x="81" y="71"/>
                  </a:cubicBezTo>
                  <a:cubicBezTo>
                    <a:pt x="81" y="71"/>
                    <a:pt x="81" y="72"/>
                    <a:pt x="81" y="72"/>
                  </a:cubicBezTo>
                  <a:cubicBezTo>
                    <a:pt x="81" y="71"/>
                    <a:pt x="81" y="71"/>
                    <a:pt x="81" y="71"/>
                  </a:cubicBezTo>
                  <a:cubicBezTo>
                    <a:pt x="81" y="71"/>
                    <a:pt x="81" y="71"/>
                    <a:pt x="82" y="71"/>
                  </a:cubicBezTo>
                  <a:close/>
                  <a:moveTo>
                    <a:pt x="84" y="73"/>
                  </a:moveTo>
                  <a:cubicBezTo>
                    <a:pt x="84" y="73"/>
                    <a:pt x="85" y="74"/>
                    <a:pt x="85" y="74"/>
                  </a:cubicBezTo>
                  <a:cubicBezTo>
                    <a:pt x="84" y="74"/>
                    <a:pt x="84" y="74"/>
                    <a:pt x="84" y="73"/>
                  </a:cubicBezTo>
                  <a:close/>
                  <a:moveTo>
                    <a:pt x="84" y="61"/>
                  </a:moveTo>
                  <a:cubicBezTo>
                    <a:pt x="85" y="61"/>
                    <a:pt x="86" y="61"/>
                    <a:pt x="85" y="62"/>
                  </a:cubicBezTo>
                  <a:cubicBezTo>
                    <a:pt x="85" y="61"/>
                    <a:pt x="84" y="61"/>
                    <a:pt x="84" y="61"/>
                  </a:cubicBezTo>
                  <a:close/>
                  <a:moveTo>
                    <a:pt x="82" y="62"/>
                  </a:moveTo>
                  <a:cubicBezTo>
                    <a:pt x="83" y="62"/>
                    <a:pt x="84" y="63"/>
                    <a:pt x="84" y="64"/>
                  </a:cubicBezTo>
                  <a:cubicBezTo>
                    <a:pt x="83" y="64"/>
                    <a:pt x="82" y="63"/>
                    <a:pt x="82" y="62"/>
                  </a:cubicBezTo>
                  <a:close/>
                  <a:moveTo>
                    <a:pt x="82" y="72"/>
                  </a:moveTo>
                  <a:cubicBezTo>
                    <a:pt x="82" y="72"/>
                    <a:pt x="82" y="72"/>
                    <a:pt x="82" y="72"/>
                  </a:cubicBezTo>
                  <a:cubicBezTo>
                    <a:pt x="82" y="72"/>
                    <a:pt x="83" y="72"/>
                    <a:pt x="83" y="73"/>
                  </a:cubicBezTo>
                  <a:cubicBezTo>
                    <a:pt x="82" y="73"/>
                    <a:pt x="82" y="72"/>
                    <a:pt x="82" y="72"/>
                  </a:cubicBezTo>
                  <a:cubicBezTo>
                    <a:pt x="82" y="72"/>
                    <a:pt x="82" y="72"/>
                    <a:pt x="82" y="72"/>
                  </a:cubicBezTo>
                  <a:close/>
                  <a:moveTo>
                    <a:pt x="81" y="73"/>
                  </a:moveTo>
                  <a:cubicBezTo>
                    <a:pt x="81" y="74"/>
                    <a:pt x="83" y="74"/>
                    <a:pt x="83" y="75"/>
                  </a:cubicBezTo>
                  <a:cubicBezTo>
                    <a:pt x="84" y="75"/>
                    <a:pt x="84" y="77"/>
                    <a:pt x="84" y="78"/>
                  </a:cubicBezTo>
                  <a:cubicBezTo>
                    <a:pt x="85" y="77"/>
                    <a:pt x="85" y="77"/>
                    <a:pt x="85" y="78"/>
                  </a:cubicBezTo>
                  <a:cubicBezTo>
                    <a:pt x="85" y="78"/>
                    <a:pt x="85" y="78"/>
                    <a:pt x="85" y="78"/>
                  </a:cubicBezTo>
                  <a:cubicBezTo>
                    <a:pt x="85" y="78"/>
                    <a:pt x="85" y="78"/>
                    <a:pt x="85" y="78"/>
                  </a:cubicBezTo>
                  <a:cubicBezTo>
                    <a:pt x="84" y="78"/>
                    <a:pt x="84" y="79"/>
                    <a:pt x="85" y="79"/>
                  </a:cubicBezTo>
                  <a:cubicBezTo>
                    <a:pt x="85" y="79"/>
                    <a:pt x="85" y="79"/>
                    <a:pt x="86" y="79"/>
                  </a:cubicBezTo>
                  <a:cubicBezTo>
                    <a:pt x="86" y="80"/>
                    <a:pt x="85" y="80"/>
                    <a:pt x="85" y="80"/>
                  </a:cubicBezTo>
                  <a:cubicBezTo>
                    <a:pt x="85" y="81"/>
                    <a:pt x="85" y="81"/>
                    <a:pt x="85" y="81"/>
                  </a:cubicBezTo>
                  <a:cubicBezTo>
                    <a:pt x="85" y="81"/>
                    <a:pt x="85" y="81"/>
                    <a:pt x="85" y="81"/>
                  </a:cubicBezTo>
                  <a:cubicBezTo>
                    <a:pt x="85" y="81"/>
                    <a:pt x="85" y="81"/>
                    <a:pt x="85" y="81"/>
                  </a:cubicBezTo>
                  <a:cubicBezTo>
                    <a:pt x="85" y="81"/>
                    <a:pt x="85" y="81"/>
                    <a:pt x="85" y="80"/>
                  </a:cubicBezTo>
                  <a:cubicBezTo>
                    <a:pt x="85" y="80"/>
                    <a:pt x="85" y="80"/>
                    <a:pt x="85" y="80"/>
                  </a:cubicBezTo>
                  <a:cubicBezTo>
                    <a:pt x="85" y="80"/>
                    <a:pt x="85" y="80"/>
                    <a:pt x="85" y="80"/>
                  </a:cubicBezTo>
                  <a:cubicBezTo>
                    <a:pt x="84" y="80"/>
                    <a:pt x="84" y="80"/>
                    <a:pt x="85" y="82"/>
                  </a:cubicBezTo>
                  <a:cubicBezTo>
                    <a:pt x="84" y="81"/>
                    <a:pt x="83" y="81"/>
                    <a:pt x="83" y="81"/>
                  </a:cubicBezTo>
                  <a:cubicBezTo>
                    <a:pt x="83" y="81"/>
                    <a:pt x="83" y="81"/>
                    <a:pt x="83" y="81"/>
                  </a:cubicBezTo>
                  <a:cubicBezTo>
                    <a:pt x="84" y="81"/>
                    <a:pt x="84" y="82"/>
                    <a:pt x="85" y="82"/>
                  </a:cubicBezTo>
                  <a:cubicBezTo>
                    <a:pt x="85" y="82"/>
                    <a:pt x="85" y="82"/>
                    <a:pt x="85" y="81"/>
                  </a:cubicBezTo>
                  <a:cubicBezTo>
                    <a:pt x="87" y="82"/>
                    <a:pt x="87" y="84"/>
                    <a:pt x="86" y="85"/>
                  </a:cubicBezTo>
                  <a:cubicBezTo>
                    <a:pt x="85" y="85"/>
                    <a:pt x="84" y="84"/>
                    <a:pt x="83" y="84"/>
                  </a:cubicBezTo>
                  <a:cubicBezTo>
                    <a:pt x="83" y="85"/>
                    <a:pt x="84" y="85"/>
                    <a:pt x="83" y="86"/>
                  </a:cubicBezTo>
                  <a:cubicBezTo>
                    <a:pt x="83" y="86"/>
                    <a:pt x="84" y="86"/>
                    <a:pt x="84" y="86"/>
                  </a:cubicBezTo>
                  <a:cubicBezTo>
                    <a:pt x="84" y="87"/>
                    <a:pt x="84" y="87"/>
                    <a:pt x="83" y="87"/>
                  </a:cubicBezTo>
                  <a:cubicBezTo>
                    <a:pt x="83" y="87"/>
                    <a:pt x="83" y="86"/>
                    <a:pt x="83" y="86"/>
                  </a:cubicBezTo>
                  <a:cubicBezTo>
                    <a:pt x="82" y="87"/>
                    <a:pt x="83" y="87"/>
                    <a:pt x="83" y="87"/>
                  </a:cubicBezTo>
                  <a:cubicBezTo>
                    <a:pt x="83" y="88"/>
                    <a:pt x="82" y="89"/>
                    <a:pt x="82" y="90"/>
                  </a:cubicBezTo>
                  <a:cubicBezTo>
                    <a:pt x="81" y="89"/>
                    <a:pt x="81" y="88"/>
                    <a:pt x="81" y="87"/>
                  </a:cubicBezTo>
                  <a:cubicBezTo>
                    <a:pt x="81" y="87"/>
                    <a:pt x="81" y="87"/>
                    <a:pt x="82" y="87"/>
                  </a:cubicBezTo>
                  <a:cubicBezTo>
                    <a:pt x="82" y="87"/>
                    <a:pt x="82" y="87"/>
                    <a:pt x="82" y="87"/>
                  </a:cubicBezTo>
                  <a:cubicBezTo>
                    <a:pt x="83" y="86"/>
                    <a:pt x="81" y="85"/>
                    <a:pt x="82" y="83"/>
                  </a:cubicBezTo>
                  <a:cubicBezTo>
                    <a:pt x="82" y="81"/>
                    <a:pt x="81" y="81"/>
                    <a:pt x="81" y="79"/>
                  </a:cubicBezTo>
                  <a:cubicBezTo>
                    <a:pt x="82" y="79"/>
                    <a:pt x="82" y="80"/>
                    <a:pt x="83" y="80"/>
                  </a:cubicBezTo>
                  <a:cubicBezTo>
                    <a:pt x="82" y="79"/>
                    <a:pt x="82" y="79"/>
                    <a:pt x="82" y="79"/>
                  </a:cubicBezTo>
                  <a:cubicBezTo>
                    <a:pt x="82" y="78"/>
                    <a:pt x="82" y="78"/>
                    <a:pt x="82" y="77"/>
                  </a:cubicBezTo>
                  <a:cubicBezTo>
                    <a:pt x="82" y="77"/>
                    <a:pt x="82" y="77"/>
                    <a:pt x="83" y="77"/>
                  </a:cubicBezTo>
                  <a:cubicBezTo>
                    <a:pt x="82" y="77"/>
                    <a:pt x="82" y="76"/>
                    <a:pt x="82" y="76"/>
                  </a:cubicBezTo>
                  <a:cubicBezTo>
                    <a:pt x="82" y="76"/>
                    <a:pt x="82" y="76"/>
                    <a:pt x="82" y="76"/>
                  </a:cubicBezTo>
                  <a:cubicBezTo>
                    <a:pt x="82" y="75"/>
                    <a:pt x="81" y="75"/>
                    <a:pt x="80" y="75"/>
                  </a:cubicBezTo>
                  <a:cubicBezTo>
                    <a:pt x="80" y="75"/>
                    <a:pt x="80" y="74"/>
                    <a:pt x="80" y="74"/>
                  </a:cubicBezTo>
                  <a:cubicBezTo>
                    <a:pt x="81" y="74"/>
                    <a:pt x="81" y="74"/>
                    <a:pt x="81" y="74"/>
                  </a:cubicBezTo>
                  <a:cubicBezTo>
                    <a:pt x="81" y="73"/>
                    <a:pt x="81" y="73"/>
                    <a:pt x="81" y="73"/>
                  </a:cubicBezTo>
                  <a:cubicBezTo>
                    <a:pt x="80" y="73"/>
                    <a:pt x="80" y="73"/>
                    <a:pt x="80" y="73"/>
                  </a:cubicBezTo>
                  <a:cubicBezTo>
                    <a:pt x="79" y="73"/>
                    <a:pt x="79" y="73"/>
                    <a:pt x="79" y="72"/>
                  </a:cubicBezTo>
                  <a:cubicBezTo>
                    <a:pt x="79" y="72"/>
                    <a:pt x="80" y="72"/>
                    <a:pt x="80" y="72"/>
                  </a:cubicBezTo>
                  <a:cubicBezTo>
                    <a:pt x="80" y="72"/>
                    <a:pt x="80" y="72"/>
                    <a:pt x="80" y="73"/>
                  </a:cubicBezTo>
                  <a:cubicBezTo>
                    <a:pt x="81" y="73"/>
                    <a:pt x="81" y="73"/>
                    <a:pt x="81" y="73"/>
                  </a:cubicBezTo>
                  <a:close/>
                  <a:moveTo>
                    <a:pt x="87" y="64"/>
                  </a:moveTo>
                  <a:cubicBezTo>
                    <a:pt x="88" y="64"/>
                    <a:pt x="88" y="65"/>
                    <a:pt x="88" y="66"/>
                  </a:cubicBezTo>
                  <a:cubicBezTo>
                    <a:pt x="88" y="66"/>
                    <a:pt x="88" y="66"/>
                    <a:pt x="88" y="66"/>
                  </a:cubicBezTo>
                  <a:cubicBezTo>
                    <a:pt x="87" y="66"/>
                    <a:pt x="87" y="66"/>
                    <a:pt x="87" y="65"/>
                  </a:cubicBezTo>
                  <a:cubicBezTo>
                    <a:pt x="86" y="66"/>
                    <a:pt x="87" y="66"/>
                    <a:pt x="87" y="66"/>
                  </a:cubicBezTo>
                  <a:cubicBezTo>
                    <a:pt x="87" y="66"/>
                    <a:pt x="87" y="66"/>
                    <a:pt x="88" y="66"/>
                  </a:cubicBezTo>
                  <a:cubicBezTo>
                    <a:pt x="88" y="66"/>
                    <a:pt x="88" y="66"/>
                    <a:pt x="88" y="66"/>
                  </a:cubicBezTo>
                  <a:cubicBezTo>
                    <a:pt x="88" y="67"/>
                    <a:pt x="87" y="66"/>
                    <a:pt x="87" y="67"/>
                  </a:cubicBezTo>
                  <a:cubicBezTo>
                    <a:pt x="87" y="66"/>
                    <a:pt x="86" y="66"/>
                    <a:pt x="86" y="65"/>
                  </a:cubicBezTo>
                  <a:cubicBezTo>
                    <a:pt x="87" y="65"/>
                    <a:pt x="86" y="65"/>
                    <a:pt x="87" y="65"/>
                  </a:cubicBezTo>
                  <a:cubicBezTo>
                    <a:pt x="87" y="65"/>
                    <a:pt x="87" y="64"/>
                    <a:pt x="87" y="64"/>
                  </a:cubicBezTo>
                  <a:close/>
                  <a:moveTo>
                    <a:pt x="87" y="76"/>
                  </a:moveTo>
                  <a:cubicBezTo>
                    <a:pt x="88" y="76"/>
                    <a:pt x="88" y="77"/>
                    <a:pt x="88" y="77"/>
                  </a:cubicBezTo>
                  <a:cubicBezTo>
                    <a:pt x="88" y="77"/>
                    <a:pt x="88" y="77"/>
                    <a:pt x="88" y="77"/>
                  </a:cubicBezTo>
                  <a:cubicBezTo>
                    <a:pt x="88" y="77"/>
                    <a:pt x="88" y="77"/>
                    <a:pt x="88" y="78"/>
                  </a:cubicBezTo>
                  <a:cubicBezTo>
                    <a:pt x="88" y="78"/>
                    <a:pt x="88" y="78"/>
                    <a:pt x="88" y="78"/>
                  </a:cubicBezTo>
                  <a:cubicBezTo>
                    <a:pt x="88" y="78"/>
                    <a:pt x="88" y="78"/>
                    <a:pt x="88" y="79"/>
                  </a:cubicBezTo>
                  <a:cubicBezTo>
                    <a:pt x="87" y="79"/>
                    <a:pt x="86" y="77"/>
                    <a:pt x="86" y="76"/>
                  </a:cubicBezTo>
                  <a:cubicBezTo>
                    <a:pt x="86" y="76"/>
                    <a:pt x="87" y="76"/>
                    <a:pt x="87" y="76"/>
                  </a:cubicBezTo>
                  <a:close/>
                  <a:moveTo>
                    <a:pt x="87" y="81"/>
                  </a:moveTo>
                  <a:cubicBezTo>
                    <a:pt x="86" y="81"/>
                    <a:pt x="86" y="81"/>
                    <a:pt x="86" y="81"/>
                  </a:cubicBezTo>
                  <a:cubicBezTo>
                    <a:pt x="86" y="81"/>
                    <a:pt x="86" y="81"/>
                    <a:pt x="86" y="80"/>
                  </a:cubicBezTo>
                  <a:cubicBezTo>
                    <a:pt x="86" y="80"/>
                    <a:pt x="86" y="80"/>
                    <a:pt x="86" y="80"/>
                  </a:cubicBezTo>
                  <a:cubicBezTo>
                    <a:pt x="86" y="80"/>
                    <a:pt x="86" y="80"/>
                    <a:pt x="86" y="80"/>
                  </a:cubicBezTo>
                  <a:cubicBezTo>
                    <a:pt x="86" y="80"/>
                    <a:pt x="86" y="80"/>
                    <a:pt x="87" y="80"/>
                  </a:cubicBezTo>
                  <a:cubicBezTo>
                    <a:pt x="87" y="80"/>
                    <a:pt x="86" y="80"/>
                    <a:pt x="87" y="81"/>
                  </a:cubicBezTo>
                  <a:close/>
                  <a:moveTo>
                    <a:pt x="86" y="75"/>
                  </a:moveTo>
                  <a:cubicBezTo>
                    <a:pt x="86" y="75"/>
                    <a:pt x="85" y="74"/>
                    <a:pt x="86" y="74"/>
                  </a:cubicBezTo>
                  <a:cubicBezTo>
                    <a:pt x="86" y="74"/>
                    <a:pt x="86" y="75"/>
                    <a:pt x="86" y="75"/>
                  </a:cubicBezTo>
                  <a:close/>
                  <a:moveTo>
                    <a:pt x="86" y="70"/>
                  </a:moveTo>
                  <a:cubicBezTo>
                    <a:pt x="86" y="70"/>
                    <a:pt x="86" y="71"/>
                    <a:pt x="86" y="71"/>
                  </a:cubicBezTo>
                  <a:cubicBezTo>
                    <a:pt x="86" y="71"/>
                    <a:pt x="86" y="71"/>
                    <a:pt x="86" y="70"/>
                  </a:cubicBezTo>
                  <a:close/>
                  <a:moveTo>
                    <a:pt x="85" y="98"/>
                  </a:moveTo>
                  <a:cubicBezTo>
                    <a:pt x="84" y="99"/>
                    <a:pt x="84" y="99"/>
                    <a:pt x="84" y="99"/>
                  </a:cubicBezTo>
                  <a:cubicBezTo>
                    <a:pt x="84" y="99"/>
                    <a:pt x="84" y="99"/>
                    <a:pt x="84" y="99"/>
                  </a:cubicBezTo>
                  <a:cubicBezTo>
                    <a:pt x="84" y="98"/>
                    <a:pt x="84" y="98"/>
                    <a:pt x="84" y="98"/>
                  </a:cubicBezTo>
                  <a:cubicBezTo>
                    <a:pt x="84" y="98"/>
                    <a:pt x="84" y="98"/>
                    <a:pt x="84" y="98"/>
                  </a:cubicBezTo>
                  <a:cubicBezTo>
                    <a:pt x="84" y="98"/>
                    <a:pt x="84" y="98"/>
                    <a:pt x="85" y="98"/>
                  </a:cubicBezTo>
                  <a:close/>
                  <a:moveTo>
                    <a:pt x="85" y="102"/>
                  </a:moveTo>
                  <a:cubicBezTo>
                    <a:pt x="85" y="102"/>
                    <a:pt x="84" y="102"/>
                    <a:pt x="84" y="102"/>
                  </a:cubicBezTo>
                  <a:cubicBezTo>
                    <a:pt x="84" y="102"/>
                    <a:pt x="84" y="102"/>
                    <a:pt x="85" y="102"/>
                  </a:cubicBezTo>
                  <a:cubicBezTo>
                    <a:pt x="84" y="103"/>
                    <a:pt x="84" y="103"/>
                    <a:pt x="83" y="103"/>
                  </a:cubicBezTo>
                  <a:cubicBezTo>
                    <a:pt x="83" y="103"/>
                    <a:pt x="83" y="103"/>
                    <a:pt x="83" y="103"/>
                  </a:cubicBezTo>
                  <a:cubicBezTo>
                    <a:pt x="84" y="103"/>
                    <a:pt x="84" y="102"/>
                    <a:pt x="85" y="102"/>
                  </a:cubicBezTo>
                  <a:close/>
                  <a:moveTo>
                    <a:pt x="79" y="84"/>
                  </a:moveTo>
                  <a:cubicBezTo>
                    <a:pt x="80" y="83"/>
                    <a:pt x="80" y="83"/>
                    <a:pt x="80" y="84"/>
                  </a:cubicBezTo>
                  <a:cubicBezTo>
                    <a:pt x="80" y="84"/>
                    <a:pt x="80" y="85"/>
                    <a:pt x="79" y="85"/>
                  </a:cubicBezTo>
                  <a:cubicBezTo>
                    <a:pt x="80" y="84"/>
                    <a:pt x="79" y="84"/>
                    <a:pt x="79" y="84"/>
                  </a:cubicBezTo>
                  <a:close/>
                  <a:moveTo>
                    <a:pt x="79" y="81"/>
                  </a:moveTo>
                  <a:cubicBezTo>
                    <a:pt x="79" y="81"/>
                    <a:pt x="79" y="81"/>
                    <a:pt x="79" y="80"/>
                  </a:cubicBezTo>
                  <a:cubicBezTo>
                    <a:pt x="79" y="80"/>
                    <a:pt x="79" y="81"/>
                    <a:pt x="80" y="81"/>
                  </a:cubicBezTo>
                  <a:cubicBezTo>
                    <a:pt x="80" y="81"/>
                    <a:pt x="79" y="81"/>
                    <a:pt x="79" y="81"/>
                  </a:cubicBezTo>
                  <a:close/>
                  <a:moveTo>
                    <a:pt x="80" y="82"/>
                  </a:moveTo>
                  <a:cubicBezTo>
                    <a:pt x="80" y="82"/>
                    <a:pt x="80" y="83"/>
                    <a:pt x="79" y="83"/>
                  </a:cubicBezTo>
                  <a:cubicBezTo>
                    <a:pt x="79" y="82"/>
                    <a:pt x="79" y="82"/>
                    <a:pt x="80" y="82"/>
                  </a:cubicBezTo>
                  <a:close/>
                  <a:moveTo>
                    <a:pt x="77" y="90"/>
                  </a:moveTo>
                  <a:cubicBezTo>
                    <a:pt x="76" y="91"/>
                    <a:pt x="76" y="91"/>
                    <a:pt x="75" y="91"/>
                  </a:cubicBezTo>
                  <a:cubicBezTo>
                    <a:pt x="75" y="90"/>
                    <a:pt x="76" y="90"/>
                    <a:pt x="77" y="89"/>
                  </a:cubicBezTo>
                  <a:cubicBezTo>
                    <a:pt x="77" y="89"/>
                    <a:pt x="77" y="90"/>
                    <a:pt x="77" y="90"/>
                  </a:cubicBezTo>
                  <a:close/>
                  <a:moveTo>
                    <a:pt x="77" y="89"/>
                  </a:moveTo>
                  <a:cubicBezTo>
                    <a:pt x="77" y="88"/>
                    <a:pt x="77" y="88"/>
                    <a:pt x="77" y="88"/>
                  </a:cubicBezTo>
                  <a:cubicBezTo>
                    <a:pt x="77" y="88"/>
                    <a:pt x="77" y="88"/>
                    <a:pt x="77" y="88"/>
                  </a:cubicBezTo>
                  <a:cubicBezTo>
                    <a:pt x="77" y="88"/>
                    <a:pt x="77" y="88"/>
                    <a:pt x="77" y="89"/>
                  </a:cubicBezTo>
                  <a:close/>
                  <a:moveTo>
                    <a:pt x="77" y="86"/>
                  </a:moveTo>
                  <a:cubicBezTo>
                    <a:pt x="77" y="86"/>
                    <a:pt x="77" y="86"/>
                    <a:pt x="77" y="86"/>
                  </a:cubicBezTo>
                  <a:cubicBezTo>
                    <a:pt x="78" y="86"/>
                    <a:pt x="77" y="86"/>
                    <a:pt x="77" y="86"/>
                  </a:cubicBezTo>
                  <a:cubicBezTo>
                    <a:pt x="77" y="86"/>
                    <a:pt x="77" y="86"/>
                    <a:pt x="77" y="86"/>
                  </a:cubicBezTo>
                  <a:close/>
                  <a:moveTo>
                    <a:pt x="77" y="96"/>
                  </a:moveTo>
                  <a:cubicBezTo>
                    <a:pt x="77" y="96"/>
                    <a:pt x="77" y="97"/>
                    <a:pt x="76" y="97"/>
                  </a:cubicBezTo>
                  <a:cubicBezTo>
                    <a:pt x="76" y="97"/>
                    <a:pt x="77" y="96"/>
                    <a:pt x="77" y="96"/>
                  </a:cubicBezTo>
                  <a:close/>
                  <a:moveTo>
                    <a:pt x="81" y="96"/>
                  </a:moveTo>
                  <a:cubicBezTo>
                    <a:pt x="82" y="96"/>
                    <a:pt x="82" y="96"/>
                    <a:pt x="82" y="96"/>
                  </a:cubicBezTo>
                  <a:cubicBezTo>
                    <a:pt x="82" y="96"/>
                    <a:pt x="82" y="96"/>
                    <a:pt x="82" y="96"/>
                  </a:cubicBezTo>
                  <a:cubicBezTo>
                    <a:pt x="81" y="96"/>
                    <a:pt x="81" y="96"/>
                    <a:pt x="81" y="96"/>
                  </a:cubicBezTo>
                  <a:cubicBezTo>
                    <a:pt x="81" y="96"/>
                    <a:pt x="81" y="96"/>
                    <a:pt x="81" y="96"/>
                  </a:cubicBezTo>
                  <a:close/>
                  <a:moveTo>
                    <a:pt x="82" y="95"/>
                  </a:moveTo>
                  <a:cubicBezTo>
                    <a:pt x="82" y="95"/>
                    <a:pt x="82" y="95"/>
                    <a:pt x="82" y="95"/>
                  </a:cubicBezTo>
                  <a:cubicBezTo>
                    <a:pt x="83" y="95"/>
                    <a:pt x="82" y="96"/>
                    <a:pt x="82" y="96"/>
                  </a:cubicBezTo>
                  <a:cubicBezTo>
                    <a:pt x="82" y="96"/>
                    <a:pt x="82" y="95"/>
                    <a:pt x="82" y="95"/>
                  </a:cubicBezTo>
                  <a:close/>
                  <a:moveTo>
                    <a:pt x="82" y="102"/>
                  </a:moveTo>
                  <a:cubicBezTo>
                    <a:pt x="82" y="102"/>
                    <a:pt x="83" y="102"/>
                    <a:pt x="83" y="102"/>
                  </a:cubicBezTo>
                  <a:cubicBezTo>
                    <a:pt x="83" y="103"/>
                    <a:pt x="82" y="103"/>
                    <a:pt x="82" y="103"/>
                  </a:cubicBezTo>
                  <a:cubicBezTo>
                    <a:pt x="82" y="102"/>
                    <a:pt x="82" y="102"/>
                    <a:pt x="82" y="102"/>
                  </a:cubicBezTo>
                  <a:close/>
                  <a:moveTo>
                    <a:pt x="89" y="68"/>
                  </a:moveTo>
                  <a:cubicBezTo>
                    <a:pt x="89" y="68"/>
                    <a:pt x="88" y="67"/>
                    <a:pt x="89" y="67"/>
                  </a:cubicBezTo>
                  <a:cubicBezTo>
                    <a:pt x="89" y="67"/>
                    <a:pt x="89" y="68"/>
                    <a:pt x="89" y="68"/>
                  </a:cubicBezTo>
                  <a:cubicBezTo>
                    <a:pt x="89" y="68"/>
                    <a:pt x="89" y="68"/>
                    <a:pt x="89" y="68"/>
                  </a:cubicBezTo>
                  <a:close/>
                  <a:moveTo>
                    <a:pt x="89" y="71"/>
                  </a:moveTo>
                  <a:cubicBezTo>
                    <a:pt x="89" y="71"/>
                    <a:pt x="89" y="71"/>
                    <a:pt x="89" y="71"/>
                  </a:cubicBezTo>
                  <a:cubicBezTo>
                    <a:pt x="89" y="71"/>
                    <a:pt x="89" y="71"/>
                    <a:pt x="89" y="71"/>
                  </a:cubicBezTo>
                  <a:close/>
                  <a:moveTo>
                    <a:pt x="89" y="87"/>
                  </a:moveTo>
                  <a:cubicBezTo>
                    <a:pt x="89" y="87"/>
                    <a:pt x="89" y="87"/>
                    <a:pt x="89" y="86"/>
                  </a:cubicBezTo>
                  <a:cubicBezTo>
                    <a:pt x="89" y="86"/>
                    <a:pt x="89" y="86"/>
                    <a:pt x="90" y="86"/>
                  </a:cubicBezTo>
                  <a:cubicBezTo>
                    <a:pt x="89" y="87"/>
                    <a:pt x="89" y="87"/>
                    <a:pt x="89" y="87"/>
                  </a:cubicBezTo>
                  <a:close/>
                  <a:moveTo>
                    <a:pt x="89" y="74"/>
                  </a:moveTo>
                  <a:cubicBezTo>
                    <a:pt x="89" y="73"/>
                    <a:pt x="90" y="74"/>
                    <a:pt x="90" y="73"/>
                  </a:cubicBezTo>
                  <a:cubicBezTo>
                    <a:pt x="90" y="74"/>
                    <a:pt x="91" y="74"/>
                    <a:pt x="90" y="75"/>
                  </a:cubicBezTo>
                  <a:cubicBezTo>
                    <a:pt x="90" y="75"/>
                    <a:pt x="90" y="75"/>
                    <a:pt x="90" y="75"/>
                  </a:cubicBezTo>
                  <a:cubicBezTo>
                    <a:pt x="90" y="75"/>
                    <a:pt x="90" y="74"/>
                    <a:pt x="89" y="74"/>
                  </a:cubicBezTo>
                  <a:close/>
                  <a:moveTo>
                    <a:pt x="90" y="82"/>
                  </a:moveTo>
                  <a:cubicBezTo>
                    <a:pt x="91" y="82"/>
                    <a:pt x="91" y="83"/>
                    <a:pt x="90" y="83"/>
                  </a:cubicBezTo>
                  <a:cubicBezTo>
                    <a:pt x="90" y="82"/>
                    <a:pt x="90" y="82"/>
                    <a:pt x="90" y="82"/>
                  </a:cubicBezTo>
                  <a:close/>
                  <a:moveTo>
                    <a:pt x="83" y="54"/>
                  </a:moveTo>
                  <a:cubicBezTo>
                    <a:pt x="82" y="53"/>
                    <a:pt x="82" y="53"/>
                    <a:pt x="82" y="53"/>
                  </a:cubicBezTo>
                  <a:cubicBezTo>
                    <a:pt x="82" y="53"/>
                    <a:pt x="83" y="53"/>
                    <a:pt x="83" y="54"/>
                  </a:cubicBezTo>
                  <a:close/>
                  <a:moveTo>
                    <a:pt x="80" y="58"/>
                  </a:moveTo>
                  <a:cubicBezTo>
                    <a:pt x="81" y="58"/>
                    <a:pt x="82" y="58"/>
                    <a:pt x="83" y="59"/>
                  </a:cubicBezTo>
                  <a:cubicBezTo>
                    <a:pt x="83" y="59"/>
                    <a:pt x="83" y="59"/>
                    <a:pt x="83" y="59"/>
                  </a:cubicBezTo>
                  <a:cubicBezTo>
                    <a:pt x="83" y="59"/>
                    <a:pt x="83" y="59"/>
                    <a:pt x="83" y="59"/>
                  </a:cubicBezTo>
                  <a:cubicBezTo>
                    <a:pt x="83" y="59"/>
                    <a:pt x="83" y="59"/>
                    <a:pt x="83" y="59"/>
                  </a:cubicBezTo>
                  <a:cubicBezTo>
                    <a:pt x="83" y="59"/>
                    <a:pt x="83" y="59"/>
                    <a:pt x="83" y="59"/>
                  </a:cubicBezTo>
                  <a:cubicBezTo>
                    <a:pt x="83" y="59"/>
                    <a:pt x="83" y="59"/>
                    <a:pt x="83" y="59"/>
                  </a:cubicBezTo>
                  <a:cubicBezTo>
                    <a:pt x="83" y="59"/>
                    <a:pt x="83" y="59"/>
                    <a:pt x="83" y="59"/>
                  </a:cubicBezTo>
                  <a:cubicBezTo>
                    <a:pt x="82" y="59"/>
                    <a:pt x="81" y="59"/>
                    <a:pt x="80" y="59"/>
                  </a:cubicBezTo>
                  <a:cubicBezTo>
                    <a:pt x="80" y="58"/>
                    <a:pt x="80" y="58"/>
                    <a:pt x="80" y="58"/>
                  </a:cubicBezTo>
                  <a:close/>
                  <a:moveTo>
                    <a:pt x="80" y="72"/>
                  </a:moveTo>
                  <a:cubicBezTo>
                    <a:pt x="80" y="72"/>
                    <a:pt x="80" y="72"/>
                    <a:pt x="80" y="72"/>
                  </a:cubicBezTo>
                  <a:cubicBezTo>
                    <a:pt x="80" y="71"/>
                    <a:pt x="79" y="71"/>
                    <a:pt x="79" y="71"/>
                  </a:cubicBezTo>
                  <a:cubicBezTo>
                    <a:pt x="79" y="71"/>
                    <a:pt x="79" y="70"/>
                    <a:pt x="79" y="70"/>
                  </a:cubicBezTo>
                  <a:cubicBezTo>
                    <a:pt x="80" y="71"/>
                    <a:pt x="80" y="71"/>
                    <a:pt x="80" y="72"/>
                  </a:cubicBezTo>
                  <a:close/>
                  <a:moveTo>
                    <a:pt x="79" y="59"/>
                  </a:moveTo>
                  <a:cubicBezTo>
                    <a:pt x="78" y="59"/>
                    <a:pt x="78" y="58"/>
                    <a:pt x="78" y="57"/>
                  </a:cubicBezTo>
                  <a:cubicBezTo>
                    <a:pt x="79" y="58"/>
                    <a:pt x="79" y="58"/>
                    <a:pt x="79" y="59"/>
                  </a:cubicBezTo>
                  <a:close/>
                  <a:moveTo>
                    <a:pt x="78" y="47"/>
                  </a:moveTo>
                  <a:cubicBezTo>
                    <a:pt x="77" y="47"/>
                    <a:pt x="76" y="47"/>
                    <a:pt x="75" y="46"/>
                  </a:cubicBezTo>
                  <a:cubicBezTo>
                    <a:pt x="76" y="46"/>
                    <a:pt x="77" y="46"/>
                    <a:pt x="78" y="47"/>
                  </a:cubicBezTo>
                  <a:close/>
                  <a:moveTo>
                    <a:pt x="76" y="58"/>
                  </a:moveTo>
                  <a:cubicBezTo>
                    <a:pt x="76" y="58"/>
                    <a:pt x="76" y="57"/>
                    <a:pt x="76" y="57"/>
                  </a:cubicBezTo>
                  <a:cubicBezTo>
                    <a:pt x="78" y="57"/>
                    <a:pt x="78" y="58"/>
                    <a:pt x="78" y="59"/>
                  </a:cubicBezTo>
                  <a:cubicBezTo>
                    <a:pt x="78" y="59"/>
                    <a:pt x="78" y="59"/>
                    <a:pt x="78" y="59"/>
                  </a:cubicBezTo>
                  <a:cubicBezTo>
                    <a:pt x="77" y="59"/>
                    <a:pt x="77" y="59"/>
                    <a:pt x="77" y="59"/>
                  </a:cubicBezTo>
                  <a:cubicBezTo>
                    <a:pt x="76" y="59"/>
                    <a:pt x="75" y="59"/>
                    <a:pt x="74" y="58"/>
                  </a:cubicBezTo>
                  <a:cubicBezTo>
                    <a:pt x="72" y="58"/>
                    <a:pt x="71" y="58"/>
                    <a:pt x="69" y="58"/>
                  </a:cubicBezTo>
                  <a:cubicBezTo>
                    <a:pt x="68" y="58"/>
                    <a:pt x="68" y="59"/>
                    <a:pt x="67" y="59"/>
                  </a:cubicBezTo>
                  <a:cubicBezTo>
                    <a:pt x="66" y="59"/>
                    <a:pt x="65" y="59"/>
                    <a:pt x="64" y="59"/>
                  </a:cubicBezTo>
                  <a:cubicBezTo>
                    <a:pt x="63" y="59"/>
                    <a:pt x="62" y="59"/>
                    <a:pt x="62" y="60"/>
                  </a:cubicBezTo>
                  <a:cubicBezTo>
                    <a:pt x="62" y="60"/>
                    <a:pt x="61" y="60"/>
                    <a:pt x="61" y="60"/>
                  </a:cubicBezTo>
                  <a:cubicBezTo>
                    <a:pt x="62" y="61"/>
                    <a:pt x="62" y="59"/>
                    <a:pt x="63" y="60"/>
                  </a:cubicBezTo>
                  <a:cubicBezTo>
                    <a:pt x="63" y="61"/>
                    <a:pt x="62" y="61"/>
                    <a:pt x="62" y="61"/>
                  </a:cubicBezTo>
                  <a:cubicBezTo>
                    <a:pt x="62" y="61"/>
                    <a:pt x="62" y="61"/>
                    <a:pt x="62" y="61"/>
                  </a:cubicBezTo>
                  <a:cubicBezTo>
                    <a:pt x="62" y="62"/>
                    <a:pt x="60" y="61"/>
                    <a:pt x="59" y="61"/>
                  </a:cubicBezTo>
                  <a:cubicBezTo>
                    <a:pt x="60" y="60"/>
                    <a:pt x="60" y="60"/>
                    <a:pt x="60" y="60"/>
                  </a:cubicBezTo>
                  <a:cubicBezTo>
                    <a:pt x="59" y="60"/>
                    <a:pt x="57" y="60"/>
                    <a:pt x="57" y="61"/>
                  </a:cubicBezTo>
                  <a:cubicBezTo>
                    <a:pt x="57" y="61"/>
                    <a:pt x="57" y="61"/>
                    <a:pt x="56" y="61"/>
                  </a:cubicBezTo>
                  <a:cubicBezTo>
                    <a:pt x="56" y="61"/>
                    <a:pt x="56" y="61"/>
                    <a:pt x="55" y="62"/>
                  </a:cubicBezTo>
                  <a:cubicBezTo>
                    <a:pt x="55" y="61"/>
                    <a:pt x="56" y="61"/>
                    <a:pt x="57" y="60"/>
                  </a:cubicBezTo>
                  <a:cubicBezTo>
                    <a:pt x="57" y="60"/>
                    <a:pt x="57" y="60"/>
                    <a:pt x="58" y="60"/>
                  </a:cubicBezTo>
                  <a:cubicBezTo>
                    <a:pt x="58" y="59"/>
                    <a:pt x="57" y="59"/>
                    <a:pt x="57" y="59"/>
                  </a:cubicBezTo>
                  <a:cubicBezTo>
                    <a:pt x="57" y="59"/>
                    <a:pt x="57" y="59"/>
                    <a:pt x="57" y="59"/>
                  </a:cubicBezTo>
                  <a:cubicBezTo>
                    <a:pt x="57" y="58"/>
                    <a:pt x="59" y="57"/>
                    <a:pt x="60" y="58"/>
                  </a:cubicBezTo>
                  <a:cubicBezTo>
                    <a:pt x="60" y="57"/>
                    <a:pt x="60" y="57"/>
                    <a:pt x="60" y="57"/>
                  </a:cubicBezTo>
                  <a:cubicBezTo>
                    <a:pt x="62" y="57"/>
                    <a:pt x="64" y="55"/>
                    <a:pt x="67" y="55"/>
                  </a:cubicBezTo>
                  <a:cubicBezTo>
                    <a:pt x="66" y="56"/>
                    <a:pt x="65" y="56"/>
                    <a:pt x="64" y="56"/>
                  </a:cubicBezTo>
                  <a:cubicBezTo>
                    <a:pt x="65" y="56"/>
                    <a:pt x="66" y="56"/>
                    <a:pt x="67" y="57"/>
                  </a:cubicBezTo>
                  <a:cubicBezTo>
                    <a:pt x="67" y="57"/>
                    <a:pt x="67" y="57"/>
                    <a:pt x="67" y="56"/>
                  </a:cubicBezTo>
                  <a:cubicBezTo>
                    <a:pt x="69" y="57"/>
                    <a:pt x="70" y="57"/>
                    <a:pt x="72" y="57"/>
                  </a:cubicBezTo>
                  <a:cubicBezTo>
                    <a:pt x="73" y="57"/>
                    <a:pt x="73" y="57"/>
                    <a:pt x="73" y="57"/>
                  </a:cubicBezTo>
                  <a:cubicBezTo>
                    <a:pt x="74" y="57"/>
                    <a:pt x="74" y="57"/>
                    <a:pt x="75" y="57"/>
                  </a:cubicBezTo>
                  <a:cubicBezTo>
                    <a:pt x="75" y="57"/>
                    <a:pt x="76" y="58"/>
                    <a:pt x="76" y="58"/>
                  </a:cubicBezTo>
                  <a:close/>
                  <a:moveTo>
                    <a:pt x="63" y="51"/>
                  </a:moveTo>
                  <a:cubicBezTo>
                    <a:pt x="63" y="51"/>
                    <a:pt x="63" y="51"/>
                    <a:pt x="63" y="51"/>
                  </a:cubicBezTo>
                  <a:cubicBezTo>
                    <a:pt x="63" y="51"/>
                    <a:pt x="63" y="51"/>
                    <a:pt x="63" y="51"/>
                  </a:cubicBezTo>
                  <a:cubicBezTo>
                    <a:pt x="63" y="51"/>
                    <a:pt x="63" y="51"/>
                    <a:pt x="63" y="51"/>
                  </a:cubicBezTo>
                  <a:close/>
                  <a:moveTo>
                    <a:pt x="66" y="53"/>
                  </a:moveTo>
                  <a:cubicBezTo>
                    <a:pt x="67" y="53"/>
                    <a:pt x="69" y="53"/>
                    <a:pt x="70" y="53"/>
                  </a:cubicBezTo>
                  <a:cubicBezTo>
                    <a:pt x="70" y="54"/>
                    <a:pt x="69" y="54"/>
                    <a:pt x="69" y="55"/>
                  </a:cubicBezTo>
                  <a:cubicBezTo>
                    <a:pt x="67" y="54"/>
                    <a:pt x="65" y="55"/>
                    <a:pt x="64" y="55"/>
                  </a:cubicBezTo>
                  <a:cubicBezTo>
                    <a:pt x="64" y="54"/>
                    <a:pt x="65" y="54"/>
                    <a:pt x="66" y="53"/>
                  </a:cubicBezTo>
                  <a:close/>
                  <a:moveTo>
                    <a:pt x="64" y="47"/>
                  </a:moveTo>
                  <a:cubicBezTo>
                    <a:pt x="64" y="47"/>
                    <a:pt x="64" y="47"/>
                    <a:pt x="64" y="47"/>
                  </a:cubicBezTo>
                  <a:cubicBezTo>
                    <a:pt x="64" y="46"/>
                    <a:pt x="65" y="46"/>
                    <a:pt x="66" y="46"/>
                  </a:cubicBezTo>
                  <a:cubicBezTo>
                    <a:pt x="66" y="47"/>
                    <a:pt x="65" y="47"/>
                    <a:pt x="64" y="47"/>
                  </a:cubicBezTo>
                  <a:close/>
                  <a:moveTo>
                    <a:pt x="68" y="55"/>
                  </a:moveTo>
                  <a:cubicBezTo>
                    <a:pt x="68" y="55"/>
                    <a:pt x="68" y="55"/>
                    <a:pt x="68" y="55"/>
                  </a:cubicBezTo>
                  <a:cubicBezTo>
                    <a:pt x="67" y="55"/>
                    <a:pt x="67" y="56"/>
                    <a:pt x="67" y="55"/>
                  </a:cubicBezTo>
                  <a:cubicBezTo>
                    <a:pt x="67" y="55"/>
                    <a:pt x="67" y="55"/>
                    <a:pt x="68" y="55"/>
                  </a:cubicBezTo>
                  <a:close/>
                  <a:moveTo>
                    <a:pt x="64" y="48"/>
                  </a:moveTo>
                  <a:cubicBezTo>
                    <a:pt x="63" y="48"/>
                    <a:pt x="64" y="47"/>
                    <a:pt x="63" y="47"/>
                  </a:cubicBezTo>
                  <a:cubicBezTo>
                    <a:pt x="63" y="47"/>
                    <a:pt x="64" y="47"/>
                    <a:pt x="64" y="47"/>
                  </a:cubicBezTo>
                  <a:cubicBezTo>
                    <a:pt x="64" y="47"/>
                    <a:pt x="64" y="48"/>
                    <a:pt x="64" y="48"/>
                  </a:cubicBezTo>
                  <a:close/>
                  <a:moveTo>
                    <a:pt x="72" y="57"/>
                  </a:moveTo>
                  <a:cubicBezTo>
                    <a:pt x="72" y="56"/>
                    <a:pt x="73" y="57"/>
                    <a:pt x="73" y="57"/>
                  </a:cubicBezTo>
                  <a:cubicBezTo>
                    <a:pt x="73" y="57"/>
                    <a:pt x="72" y="57"/>
                    <a:pt x="72" y="57"/>
                  </a:cubicBezTo>
                  <a:close/>
                  <a:moveTo>
                    <a:pt x="73" y="47"/>
                  </a:moveTo>
                  <a:cubicBezTo>
                    <a:pt x="73" y="47"/>
                    <a:pt x="72" y="47"/>
                    <a:pt x="72" y="46"/>
                  </a:cubicBezTo>
                  <a:cubicBezTo>
                    <a:pt x="72" y="47"/>
                    <a:pt x="73" y="46"/>
                    <a:pt x="73" y="47"/>
                  </a:cubicBezTo>
                  <a:close/>
                  <a:moveTo>
                    <a:pt x="73" y="49"/>
                  </a:moveTo>
                  <a:cubicBezTo>
                    <a:pt x="73" y="49"/>
                    <a:pt x="74" y="49"/>
                    <a:pt x="74" y="49"/>
                  </a:cubicBezTo>
                  <a:cubicBezTo>
                    <a:pt x="74" y="50"/>
                    <a:pt x="73" y="50"/>
                    <a:pt x="73" y="50"/>
                  </a:cubicBezTo>
                  <a:cubicBezTo>
                    <a:pt x="72" y="50"/>
                    <a:pt x="69" y="50"/>
                    <a:pt x="69" y="49"/>
                  </a:cubicBezTo>
                  <a:cubicBezTo>
                    <a:pt x="70" y="48"/>
                    <a:pt x="72" y="49"/>
                    <a:pt x="73" y="49"/>
                  </a:cubicBezTo>
                  <a:close/>
                  <a:moveTo>
                    <a:pt x="71" y="47"/>
                  </a:moveTo>
                  <a:cubicBezTo>
                    <a:pt x="70" y="46"/>
                    <a:pt x="69" y="46"/>
                    <a:pt x="68" y="46"/>
                  </a:cubicBezTo>
                  <a:cubicBezTo>
                    <a:pt x="69" y="46"/>
                    <a:pt x="71" y="46"/>
                    <a:pt x="71" y="47"/>
                  </a:cubicBezTo>
                  <a:close/>
                  <a:moveTo>
                    <a:pt x="70" y="42"/>
                  </a:moveTo>
                  <a:cubicBezTo>
                    <a:pt x="71" y="42"/>
                    <a:pt x="71" y="42"/>
                    <a:pt x="71" y="42"/>
                  </a:cubicBezTo>
                  <a:cubicBezTo>
                    <a:pt x="71" y="42"/>
                    <a:pt x="71" y="42"/>
                    <a:pt x="71" y="42"/>
                  </a:cubicBezTo>
                  <a:cubicBezTo>
                    <a:pt x="70" y="42"/>
                    <a:pt x="71" y="42"/>
                    <a:pt x="70" y="42"/>
                  </a:cubicBezTo>
                  <a:cubicBezTo>
                    <a:pt x="70" y="42"/>
                    <a:pt x="70" y="42"/>
                    <a:pt x="70" y="42"/>
                  </a:cubicBezTo>
                  <a:close/>
                  <a:moveTo>
                    <a:pt x="65" y="38"/>
                  </a:moveTo>
                  <a:cubicBezTo>
                    <a:pt x="65" y="38"/>
                    <a:pt x="66" y="38"/>
                    <a:pt x="66" y="39"/>
                  </a:cubicBezTo>
                  <a:cubicBezTo>
                    <a:pt x="66" y="39"/>
                    <a:pt x="65" y="39"/>
                    <a:pt x="65" y="39"/>
                  </a:cubicBezTo>
                  <a:cubicBezTo>
                    <a:pt x="65" y="39"/>
                    <a:pt x="65" y="39"/>
                    <a:pt x="65" y="38"/>
                  </a:cubicBezTo>
                  <a:close/>
                  <a:moveTo>
                    <a:pt x="65" y="39"/>
                  </a:moveTo>
                  <a:cubicBezTo>
                    <a:pt x="65" y="39"/>
                    <a:pt x="65" y="39"/>
                    <a:pt x="65" y="39"/>
                  </a:cubicBezTo>
                  <a:cubicBezTo>
                    <a:pt x="65" y="39"/>
                    <a:pt x="64" y="39"/>
                    <a:pt x="64" y="39"/>
                  </a:cubicBezTo>
                  <a:cubicBezTo>
                    <a:pt x="64" y="38"/>
                    <a:pt x="64" y="38"/>
                    <a:pt x="65" y="39"/>
                  </a:cubicBezTo>
                  <a:close/>
                  <a:moveTo>
                    <a:pt x="60" y="39"/>
                  </a:moveTo>
                  <a:cubicBezTo>
                    <a:pt x="60" y="39"/>
                    <a:pt x="60" y="39"/>
                    <a:pt x="60" y="39"/>
                  </a:cubicBezTo>
                  <a:cubicBezTo>
                    <a:pt x="60" y="40"/>
                    <a:pt x="60" y="40"/>
                    <a:pt x="59" y="40"/>
                  </a:cubicBezTo>
                  <a:cubicBezTo>
                    <a:pt x="59" y="39"/>
                    <a:pt x="60" y="39"/>
                    <a:pt x="60" y="39"/>
                  </a:cubicBezTo>
                  <a:close/>
                  <a:moveTo>
                    <a:pt x="47" y="50"/>
                  </a:moveTo>
                  <a:cubicBezTo>
                    <a:pt x="48" y="49"/>
                    <a:pt x="49" y="49"/>
                    <a:pt x="49" y="48"/>
                  </a:cubicBezTo>
                  <a:cubicBezTo>
                    <a:pt x="50" y="48"/>
                    <a:pt x="49" y="49"/>
                    <a:pt x="49" y="48"/>
                  </a:cubicBezTo>
                  <a:cubicBezTo>
                    <a:pt x="50" y="48"/>
                    <a:pt x="51" y="48"/>
                    <a:pt x="51" y="47"/>
                  </a:cubicBezTo>
                  <a:cubicBezTo>
                    <a:pt x="51" y="47"/>
                    <a:pt x="51" y="47"/>
                    <a:pt x="51" y="47"/>
                  </a:cubicBezTo>
                  <a:cubicBezTo>
                    <a:pt x="53" y="46"/>
                    <a:pt x="54" y="45"/>
                    <a:pt x="56" y="45"/>
                  </a:cubicBezTo>
                  <a:cubicBezTo>
                    <a:pt x="56" y="45"/>
                    <a:pt x="56" y="44"/>
                    <a:pt x="57" y="44"/>
                  </a:cubicBezTo>
                  <a:cubicBezTo>
                    <a:pt x="57" y="44"/>
                    <a:pt x="57" y="44"/>
                    <a:pt x="57" y="44"/>
                  </a:cubicBezTo>
                  <a:cubicBezTo>
                    <a:pt x="58" y="43"/>
                    <a:pt x="60" y="43"/>
                    <a:pt x="61" y="42"/>
                  </a:cubicBezTo>
                  <a:cubicBezTo>
                    <a:pt x="62" y="43"/>
                    <a:pt x="63" y="42"/>
                    <a:pt x="64" y="42"/>
                  </a:cubicBezTo>
                  <a:cubicBezTo>
                    <a:pt x="64" y="42"/>
                    <a:pt x="65" y="42"/>
                    <a:pt x="66" y="42"/>
                  </a:cubicBezTo>
                  <a:cubicBezTo>
                    <a:pt x="67" y="42"/>
                    <a:pt x="69" y="41"/>
                    <a:pt x="70" y="42"/>
                  </a:cubicBezTo>
                  <a:cubicBezTo>
                    <a:pt x="68" y="42"/>
                    <a:pt x="66" y="43"/>
                    <a:pt x="64" y="43"/>
                  </a:cubicBezTo>
                  <a:cubicBezTo>
                    <a:pt x="64" y="43"/>
                    <a:pt x="64" y="43"/>
                    <a:pt x="63" y="43"/>
                  </a:cubicBezTo>
                  <a:cubicBezTo>
                    <a:pt x="63" y="43"/>
                    <a:pt x="63" y="43"/>
                    <a:pt x="63" y="43"/>
                  </a:cubicBezTo>
                  <a:cubicBezTo>
                    <a:pt x="62" y="44"/>
                    <a:pt x="61" y="43"/>
                    <a:pt x="60" y="45"/>
                  </a:cubicBezTo>
                  <a:cubicBezTo>
                    <a:pt x="60" y="45"/>
                    <a:pt x="59" y="45"/>
                    <a:pt x="59" y="45"/>
                  </a:cubicBezTo>
                  <a:cubicBezTo>
                    <a:pt x="60" y="45"/>
                    <a:pt x="61" y="44"/>
                    <a:pt x="62" y="44"/>
                  </a:cubicBezTo>
                  <a:cubicBezTo>
                    <a:pt x="62" y="44"/>
                    <a:pt x="63" y="44"/>
                    <a:pt x="63" y="44"/>
                  </a:cubicBezTo>
                  <a:cubicBezTo>
                    <a:pt x="63" y="44"/>
                    <a:pt x="64" y="44"/>
                    <a:pt x="64" y="44"/>
                  </a:cubicBezTo>
                  <a:cubicBezTo>
                    <a:pt x="64" y="44"/>
                    <a:pt x="65" y="44"/>
                    <a:pt x="66" y="44"/>
                  </a:cubicBezTo>
                  <a:cubicBezTo>
                    <a:pt x="67" y="44"/>
                    <a:pt x="68" y="44"/>
                    <a:pt x="69" y="44"/>
                  </a:cubicBezTo>
                  <a:cubicBezTo>
                    <a:pt x="69" y="44"/>
                    <a:pt x="70" y="44"/>
                    <a:pt x="70" y="44"/>
                  </a:cubicBezTo>
                  <a:cubicBezTo>
                    <a:pt x="69" y="44"/>
                    <a:pt x="67" y="44"/>
                    <a:pt x="66" y="44"/>
                  </a:cubicBezTo>
                  <a:cubicBezTo>
                    <a:pt x="66" y="45"/>
                    <a:pt x="66" y="45"/>
                    <a:pt x="67" y="45"/>
                  </a:cubicBezTo>
                  <a:cubicBezTo>
                    <a:pt x="66" y="46"/>
                    <a:pt x="65" y="45"/>
                    <a:pt x="64" y="46"/>
                  </a:cubicBezTo>
                  <a:cubicBezTo>
                    <a:pt x="64" y="46"/>
                    <a:pt x="64" y="46"/>
                    <a:pt x="65" y="46"/>
                  </a:cubicBezTo>
                  <a:cubicBezTo>
                    <a:pt x="64" y="47"/>
                    <a:pt x="63" y="47"/>
                    <a:pt x="61" y="47"/>
                  </a:cubicBezTo>
                  <a:cubicBezTo>
                    <a:pt x="61" y="47"/>
                    <a:pt x="60" y="48"/>
                    <a:pt x="59" y="47"/>
                  </a:cubicBezTo>
                  <a:cubicBezTo>
                    <a:pt x="59" y="47"/>
                    <a:pt x="59" y="47"/>
                    <a:pt x="58" y="47"/>
                  </a:cubicBezTo>
                  <a:cubicBezTo>
                    <a:pt x="58" y="47"/>
                    <a:pt x="59" y="47"/>
                    <a:pt x="59" y="46"/>
                  </a:cubicBezTo>
                  <a:cubicBezTo>
                    <a:pt x="58" y="46"/>
                    <a:pt x="58" y="47"/>
                    <a:pt x="58" y="47"/>
                  </a:cubicBezTo>
                  <a:cubicBezTo>
                    <a:pt x="57" y="47"/>
                    <a:pt x="57" y="48"/>
                    <a:pt x="56" y="48"/>
                  </a:cubicBezTo>
                  <a:cubicBezTo>
                    <a:pt x="56" y="49"/>
                    <a:pt x="54" y="49"/>
                    <a:pt x="54" y="49"/>
                  </a:cubicBezTo>
                  <a:cubicBezTo>
                    <a:pt x="53" y="49"/>
                    <a:pt x="53" y="50"/>
                    <a:pt x="52" y="50"/>
                  </a:cubicBezTo>
                  <a:cubicBezTo>
                    <a:pt x="52" y="50"/>
                    <a:pt x="53" y="49"/>
                    <a:pt x="53" y="49"/>
                  </a:cubicBezTo>
                  <a:cubicBezTo>
                    <a:pt x="53" y="49"/>
                    <a:pt x="52" y="49"/>
                    <a:pt x="52" y="49"/>
                  </a:cubicBezTo>
                  <a:cubicBezTo>
                    <a:pt x="52" y="49"/>
                    <a:pt x="52" y="49"/>
                    <a:pt x="52" y="49"/>
                  </a:cubicBezTo>
                  <a:cubicBezTo>
                    <a:pt x="51" y="48"/>
                    <a:pt x="50" y="48"/>
                    <a:pt x="50" y="49"/>
                  </a:cubicBezTo>
                  <a:cubicBezTo>
                    <a:pt x="49" y="49"/>
                    <a:pt x="49" y="50"/>
                    <a:pt x="49" y="50"/>
                  </a:cubicBezTo>
                  <a:cubicBezTo>
                    <a:pt x="49" y="50"/>
                    <a:pt x="49" y="50"/>
                    <a:pt x="49" y="50"/>
                  </a:cubicBezTo>
                  <a:cubicBezTo>
                    <a:pt x="48" y="50"/>
                    <a:pt x="47" y="51"/>
                    <a:pt x="46" y="52"/>
                  </a:cubicBezTo>
                  <a:cubicBezTo>
                    <a:pt x="46" y="51"/>
                    <a:pt x="47" y="50"/>
                    <a:pt x="47" y="50"/>
                  </a:cubicBezTo>
                  <a:close/>
                  <a:moveTo>
                    <a:pt x="45" y="51"/>
                  </a:moveTo>
                  <a:cubicBezTo>
                    <a:pt x="45" y="52"/>
                    <a:pt x="45" y="52"/>
                    <a:pt x="45" y="52"/>
                  </a:cubicBezTo>
                  <a:cubicBezTo>
                    <a:pt x="45" y="52"/>
                    <a:pt x="45" y="51"/>
                    <a:pt x="45" y="51"/>
                  </a:cubicBezTo>
                  <a:close/>
                  <a:moveTo>
                    <a:pt x="46" y="54"/>
                  </a:moveTo>
                  <a:cubicBezTo>
                    <a:pt x="46" y="54"/>
                    <a:pt x="45" y="55"/>
                    <a:pt x="44" y="55"/>
                  </a:cubicBezTo>
                  <a:cubicBezTo>
                    <a:pt x="44" y="55"/>
                    <a:pt x="45" y="54"/>
                    <a:pt x="46" y="54"/>
                  </a:cubicBezTo>
                  <a:close/>
                  <a:moveTo>
                    <a:pt x="44" y="52"/>
                  </a:moveTo>
                  <a:cubicBezTo>
                    <a:pt x="45" y="52"/>
                    <a:pt x="44" y="52"/>
                    <a:pt x="45" y="52"/>
                  </a:cubicBezTo>
                  <a:cubicBezTo>
                    <a:pt x="45" y="52"/>
                    <a:pt x="45" y="52"/>
                    <a:pt x="45" y="52"/>
                  </a:cubicBezTo>
                  <a:cubicBezTo>
                    <a:pt x="44" y="52"/>
                    <a:pt x="44" y="52"/>
                    <a:pt x="44" y="52"/>
                  </a:cubicBezTo>
                  <a:close/>
                  <a:moveTo>
                    <a:pt x="44" y="52"/>
                  </a:moveTo>
                  <a:cubicBezTo>
                    <a:pt x="44" y="53"/>
                    <a:pt x="44" y="53"/>
                    <a:pt x="44" y="53"/>
                  </a:cubicBezTo>
                  <a:cubicBezTo>
                    <a:pt x="44" y="53"/>
                    <a:pt x="43" y="53"/>
                    <a:pt x="43" y="54"/>
                  </a:cubicBezTo>
                  <a:cubicBezTo>
                    <a:pt x="43" y="53"/>
                    <a:pt x="44" y="53"/>
                    <a:pt x="44" y="52"/>
                  </a:cubicBezTo>
                  <a:close/>
                  <a:moveTo>
                    <a:pt x="44" y="62"/>
                  </a:moveTo>
                  <a:cubicBezTo>
                    <a:pt x="44" y="63"/>
                    <a:pt x="43" y="64"/>
                    <a:pt x="42" y="65"/>
                  </a:cubicBezTo>
                  <a:cubicBezTo>
                    <a:pt x="42" y="64"/>
                    <a:pt x="43" y="63"/>
                    <a:pt x="44" y="62"/>
                  </a:cubicBezTo>
                  <a:close/>
                  <a:moveTo>
                    <a:pt x="42" y="58"/>
                  </a:moveTo>
                  <a:cubicBezTo>
                    <a:pt x="42" y="58"/>
                    <a:pt x="42" y="58"/>
                    <a:pt x="42" y="58"/>
                  </a:cubicBezTo>
                  <a:cubicBezTo>
                    <a:pt x="42" y="58"/>
                    <a:pt x="42" y="58"/>
                    <a:pt x="42" y="58"/>
                  </a:cubicBezTo>
                  <a:cubicBezTo>
                    <a:pt x="42" y="58"/>
                    <a:pt x="42" y="58"/>
                    <a:pt x="42" y="58"/>
                  </a:cubicBezTo>
                  <a:close/>
                  <a:moveTo>
                    <a:pt x="40" y="60"/>
                  </a:moveTo>
                  <a:cubicBezTo>
                    <a:pt x="40" y="60"/>
                    <a:pt x="40" y="60"/>
                    <a:pt x="40" y="60"/>
                  </a:cubicBezTo>
                  <a:cubicBezTo>
                    <a:pt x="40" y="60"/>
                    <a:pt x="40" y="60"/>
                    <a:pt x="40" y="60"/>
                  </a:cubicBezTo>
                  <a:cubicBezTo>
                    <a:pt x="40" y="60"/>
                    <a:pt x="40" y="61"/>
                    <a:pt x="40" y="60"/>
                  </a:cubicBezTo>
                  <a:cubicBezTo>
                    <a:pt x="40" y="60"/>
                    <a:pt x="40" y="60"/>
                    <a:pt x="40" y="60"/>
                  </a:cubicBezTo>
                  <a:close/>
                  <a:moveTo>
                    <a:pt x="37" y="56"/>
                  </a:moveTo>
                  <a:cubicBezTo>
                    <a:pt x="38" y="56"/>
                    <a:pt x="37" y="57"/>
                    <a:pt x="37" y="57"/>
                  </a:cubicBezTo>
                  <a:cubicBezTo>
                    <a:pt x="37" y="57"/>
                    <a:pt x="37" y="57"/>
                    <a:pt x="36" y="57"/>
                  </a:cubicBezTo>
                  <a:cubicBezTo>
                    <a:pt x="36" y="56"/>
                    <a:pt x="37" y="56"/>
                    <a:pt x="37" y="56"/>
                  </a:cubicBezTo>
                  <a:close/>
                  <a:moveTo>
                    <a:pt x="34" y="57"/>
                  </a:moveTo>
                  <a:cubicBezTo>
                    <a:pt x="35" y="57"/>
                    <a:pt x="35" y="57"/>
                    <a:pt x="35" y="57"/>
                  </a:cubicBezTo>
                  <a:cubicBezTo>
                    <a:pt x="35" y="57"/>
                    <a:pt x="35" y="57"/>
                    <a:pt x="35" y="57"/>
                  </a:cubicBezTo>
                  <a:cubicBezTo>
                    <a:pt x="35" y="58"/>
                    <a:pt x="34" y="57"/>
                    <a:pt x="34" y="58"/>
                  </a:cubicBezTo>
                  <a:cubicBezTo>
                    <a:pt x="34" y="58"/>
                    <a:pt x="34" y="58"/>
                    <a:pt x="34" y="57"/>
                  </a:cubicBezTo>
                  <a:cubicBezTo>
                    <a:pt x="34" y="57"/>
                    <a:pt x="34" y="58"/>
                    <a:pt x="34" y="57"/>
                  </a:cubicBezTo>
                  <a:close/>
                  <a:moveTo>
                    <a:pt x="33" y="61"/>
                  </a:moveTo>
                  <a:cubicBezTo>
                    <a:pt x="34" y="61"/>
                    <a:pt x="34" y="61"/>
                    <a:pt x="34" y="61"/>
                  </a:cubicBezTo>
                  <a:cubicBezTo>
                    <a:pt x="34" y="61"/>
                    <a:pt x="33" y="61"/>
                    <a:pt x="33" y="62"/>
                  </a:cubicBezTo>
                  <a:cubicBezTo>
                    <a:pt x="33" y="62"/>
                    <a:pt x="33" y="61"/>
                    <a:pt x="33" y="61"/>
                  </a:cubicBezTo>
                  <a:close/>
                  <a:moveTo>
                    <a:pt x="34" y="64"/>
                  </a:moveTo>
                  <a:cubicBezTo>
                    <a:pt x="34" y="64"/>
                    <a:pt x="34" y="64"/>
                    <a:pt x="34" y="64"/>
                  </a:cubicBezTo>
                  <a:cubicBezTo>
                    <a:pt x="34" y="65"/>
                    <a:pt x="34" y="64"/>
                    <a:pt x="34" y="64"/>
                  </a:cubicBezTo>
                  <a:cubicBezTo>
                    <a:pt x="34" y="64"/>
                    <a:pt x="34" y="64"/>
                    <a:pt x="34" y="64"/>
                  </a:cubicBezTo>
                  <a:close/>
                  <a:moveTo>
                    <a:pt x="31" y="69"/>
                  </a:moveTo>
                  <a:cubicBezTo>
                    <a:pt x="31" y="69"/>
                    <a:pt x="31" y="69"/>
                    <a:pt x="31" y="69"/>
                  </a:cubicBezTo>
                  <a:cubicBezTo>
                    <a:pt x="31" y="70"/>
                    <a:pt x="31" y="70"/>
                    <a:pt x="31" y="70"/>
                  </a:cubicBezTo>
                  <a:cubicBezTo>
                    <a:pt x="31" y="70"/>
                    <a:pt x="31" y="70"/>
                    <a:pt x="31" y="69"/>
                  </a:cubicBezTo>
                  <a:close/>
                  <a:moveTo>
                    <a:pt x="28" y="91"/>
                  </a:moveTo>
                  <a:cubicBezTo>
                    <a:pt x="27" y="89"/>
                    <a:pt x="28" y="87"/>
                    <a:pt x="27" y="85"/>
                  </a:cubicBezTo>
                  <a:cubicBezTo>
                    <a:pt x="26" y="85"/>
                    <a:pt x="27" y="84"/>
                    <a:pt x="27" y="84"/>
                  </a:cubicBezTo>
                  <a:cubicBezTo>
                    <a:pt x="27" y="83"/>
                    <a:pt x="27" y="84"/>
                    <a:pt x="27" y="83"/>
                  </a:cubicBezTo>
                  <a:cubicBezTo>
                    <a:pt x="28" y="85"/>
                    <a:pt x="28" y="88"/>
                    <a:pt x="29" y="90"/>
                  </a:cubicBezTo>
                  <a:cubicBezTo>
                    <a:pt x="29" y="91"/>
                    <a:pt x="29" y="91"/>
                    <a:pt x="29" y="92"/>
                  </a:cubicBezTo>
                  <a:cubicBezTo>
                    <a:pt x="28" y="92"/>
                    <a:pt x="28" y="91"/>
                    <a:pt x="28" y="91"/>
                  </a:cubicBezTo>
                  <a:close/>
                  <a:moveTo>
                    <a:pt x="29" y="95"/>
                  </a:moveTo>
                  <a:cubicBezTo>
                    <a:pt x="29" y="94"/>
                    <a:pt x="28" y="94"/>
                    <a:pt x="28" y="93"/>
                  </a:cubicBezTo>
                  <a:cubicBezTo>
                    <a:pt x="29" y="93"/>
                    <a:pt x="29" y="93"/>
                    <a:pt x="29" y="94"/>
                  </a:cubicBezTo>
                  <a:cubicBezTo>
                    <a:pt x="29" y="94"/>
                    <a:pt x="30" y="95"/>
                    <a:pt x="29" y="95"/>
                  </a:cubicBezTo>
                  <a:close/>
                  <a:moveTo>
                    <a:pt x="31" y="92"/>
                  </a:moveTo>
                  <a:cubicBezTo>
                    <a:pt x="31" y="92"/>
                    <a:pt x="31" y="93"/>
                    <a:pt x="31" y="93"/>
                  </a:cubicBezTo>
                  <a:cubicBezTo>
                    <a:pt x="30" y="93"/>
                    <a:pt x="30" y="93"/>
                    <a:pt x="30" y="92"/>
                  </a:cubicBezTo>
                  <a:cubicBezTo>
                    <a:pt x="30" y="92"/>
                    <a:pt x="30" y="92"/>
                    <a:pt x="30" y="92"/>
                  </a:cubicBezTo>
                  <a:cubicBezTo>
                    <a:pt x="30" y="91"/>
                    <a:pt x="31" y="90"/>
                    <a:pt x="31" y="89"/>
                  </a:cubicBezTo>
                  <a:cubicBezTo>
                    <a:pt x="31" y="90"/>
                    <a:pt x="31" y="92"/>
                    <a:pt x="32" y="93"/>
                  </a:cubicBezTo>
                  <a:cubicBezTo>
                    <a:pt x="31" y="93"/>
                    <a:pt x="32" y="92"/>
                    <a:pt x="31" y="92"/>
                  </a:cubicBezTo>
                  <a:close/>
                  <a:moveTo>
                    <a:pt x="31" y="89"/>
                  </a:moveTo>
                  <a:cubicBezTo>
                    <a:pt x="31" y="89"/>
                    <a:pt x="31" y="89"/>
                    <a:pt x="32" y="90"/>
                  </a:cubicBezTo>
                  <a:cubicBezTo>
                    <a:pt x="31" y="90"/>
                    <a:pt x="31" y="89"/>
                    <a:pt x="31" y="89"/>
                  </a:cubicBezTo>
                  <a:close/>
                  <a:moveTo>
                    <a:pt x="33" y="89"/>
                  </a:moveTo>
                  <a:cubicBezTo>
                    <a:pt x="32" y="89"/>
                    <a:pt x="32" y="89"/>
                    <a:pt x="32" y="88"/>
                  </a:cubicBezTo>
                  <a:cubicBezTo>
                    <a:pt x="31" y="88"/>
                    <a:pt x="30" y="86"/>
                    <a:pt x="31" y="86"/>
                  </a:cubicBezTo>
                  <a:cubicBezTo>
                    <a:pt x="31" y="85"/>
                    <a:pt x="30" y="84"/>
                    <a:pt x="30" y="83"/>
                  </a:cubicBezTo>
                  <a:cubicBezTo>
                    <a:pt x="31" y="83"/>
                    <a:pt x="31" y="83"/>
                    <a:pt x="31" y="83"/>
                  </a:cubicBezTo>
                  <a:cubicBezTo>
                    <a:pt x="31" y="83"/>
                    <a:pt x="31" y="83"/>
                    <a:pt x="31" y="82"/>
                  </a:cubicBezTo>
                  <a:cubicBezTo>
                    <a:pt x="32" y="83"/>
                    <a:pt x="32" y="83"/>
                    <a:pt x="32" y="83"/>
                  </a:cubicBezTo>
                  <a:cubicBezTo>
                    <a:pt x="32" y="85"/>
                    <a:pt x="32" y="85"/>
                    <a:pt x="32" y="86"/>
                  </a:cubicBezTo>
                  <a:cubicBezTo>
                    <a:pt x="32" y="87"/>
                    <a:pt x="33" y="88"/>
                    <a:pt x="33" y="89"/>
                  </a:cubicBezTo>
                  <a:close/>
                  <a:moveTo>
                    <a:pt x="33" y="78"/>
                  </a:moveTo>
                  <a:cubicBezTo>
                    <a:pt x="33" y="78"/>
                    <a:pt x="33" y="78"/>
                    <a:pt x="33" y="79"/>
                  </a:cubicBezTo>
                  <a:cubicBezTo>
                    <a:pt x="33" y="80"/>
                    <a:pt x="33" y="81"/>
                    <a:pt x="33" y="82"/>
                  </a:cubicBezTo>
                  <a:cubicBezTo>
                    <a:pt x="33" y="83"/>
                    <a:pt x="33" y="82"/>
                    <a:pt x="33" y="82"/>
                  </a:cubicBezTo>
                  <a:cubicBezTo>
                    <a:pt x="33" y="83"/>
                    <a:pt x="33" y="83"/>
                    <a:pt x="33" y="84"/>
                  </a:cubicBezTo>
                  <a:cubicBezTo>
                    <a:pt x="33" y="84"/>
                    <a:pt x="33" y="83"/>
                    <a:pt x="32" y="83"/>
                  </a:cubicBezTo>
                  <a:cubicBezTo>
                    <a:pt x="32" y="83"/>
                    <a:pt x="33" y="83"/>
                    <a:pt x="33" y="83"/>
                  </a:cubicBezTo>
                  <a:cubicBezTo>
                    <a:pt x="32" y="82"/>
                    <a:pt x="32" y="82"/>
                    <a:pt x="31" y="82"/>
                  </a:cubicBezTo>
                  <a:cubicBezTo>
                    <a:pt x="32" y="81"/>
                    <a:pt x="32" y="80"/>
                    <a:pt x="32" y="78"/>
                  </a:cubicBezTo>
                  <a:cubicBezTo>
                    <a:pt x="31" y="78"/>
                    <a:pt x="32" y="78"/>
                    <a:pt x="31" y="79"/>
                  </a:cubicBezTo>
                  <a:cubicBezTo>
                    <a:pt x="31" y="79"/>
                    <a:pt x="31" y="79"/>
                    <a:pt x="31" y="79"/>
                  </a:cubicBezTo>
                  <a:cubicBezTo>
                    <a:pt x="31" y="80"/>
                    <a:pt x="31" y="80"/>
                    <a:pt x="31" y="81"/>
                  </a:cubicBezTo>
                  <a:cubicBezTo>
                    <a:pt x="30" y="81"/>
                    <a:pt x="31" y="80"/>
                    <a:pt x="30" y="80"/>
                  </a:cubicBezTo>
                  <a:cubicBezTo>
                    <a:pt x="29" y="81"/>
                    <a:pt x="29" y="83"/>
                    <a:pt x="29" y="84"/>
                  </a:cubicBezTo>
                  <a:cubicBezTo>
                    <a:pt x="29" y="85"/>
                    <a:pt x="29" y="84"/>
                    <a:pt x="28" y="84"/>
                  </a:cubicBezTo>
                  <a:cubicBezTo>
                    <a:pt x="28" y="84"/>
                    <a:pt x="28" y="84"/>
                    <a:pt x="28" y="84"/>
                  </a:cubicBezTo>
                  <a:cubicBezTo>
                    <a:pt x="28" y="84"/>
                    <a:pt x="28" y="84"/>
                    <a:pt x="28" y="83"/>
                  </a:cubicBezTo>
                  <a:cubicBezTo>
                    <a:pt x="28" y="83"/>
                    <a:pt x="28" y="82"/>
                    <a:pt x="28" y="81"/>
                  </a:cubicBezTo>
                  <a:cubicBezTo>
                    <a:pt x="28" y="81"/>
                    <a:pt x="29" y="81"/>
                    <a:pt x="29" y="80"/>
                  </a:cubicBezTo>
                  <a:cubicBezTo>
                    <a:pt x="29" y="80"/>
                    <a:pt x="29" y="79"/>
                    <a:pt x="29" y="79"/>
                  </a:cubicBezTo>
                  <a:cubicBezTo>
                    <a:pt x="29" y="77"/>
                    <a:pt x="30" y="76"/>
                    <a:pt x="30" y="75"/>
                  </a:cubicBezTo>
                  <a:cubicBezTo>
                    <a:pt x="31" y="75"/>
                    <a:pt x="30" y="76"/>
                    <a:pt x="31" y="76"/>
                  </a:cubicBezTo>
                  <a:cubicBezTo>
                    <a:pt x="31" y="75"/>
                    <a:pt x="31" y="74"/>
                    <a:pt x="31" y="73"/>
                  </a:cubicBezTo>
                  <a:cubicBezTo>
                    <a:pt x="31" y="73"/>
                    <a:pt x="32" y="74"/>
                    <a:pt x="32" y="73"/>
                  </a:cubicBezTo>
                  <a:cubicBezTo>
                    <a:pt x="32" y="73"/>
                    <a:pt x="31" y="73"/>
                    <a:pt x="31" y="73"/>
                  </a:cubicBezTo>
                  <a:cubicBezTo>
                    <a:pt x="30" y="72"/>
                    <a:pt x="31" y="71"/>
                    <a:pt x="32" y="71"/>
                  </a:cubicBezTo>
                  <a:cubicBezTo>
                    <a:pt x="32" y="72"/>
                    <a:pt x="32" y="72"/>
                    <a:pt x="32" y="73"/>
                  </a:cubicBezTo>
                  <a:cubicBezTo>
                    <a:pt x="32" y="73"/>
                    <a:pt x="32" y="72"/>
                    <a:pt x="32" y="72"/>
                  </a:cubicBezTo>
                  <a:cubicBezTo>
                    <a:pt x="33" y="71"/>
                    <a:pt x="33" y="70"/>
                    <a:pt x="34" y="70"/>
                  </a:cubicBezTo>
                  <a:cubicBezTo>
                    <a:pt x="34" y="70"/>
                    <a:pt x="33" y="70"/>
                    <a:pt x="34" y="71"/>
                  </a:cubicBezTo>
                  <a:cubicBezTo>
                    <a:pt x="34" y="70"/>
                    <a:pt x="35" y="69"/>
                    <a:pt x="36" y="68"/>
                  </a:cubicBezTo>
                  <a:cubicBezTo>
                    <a:pt x="36" y="68"/>
                    <a:pt x="37" y="67"/>
                    <a:pt x="37" y="67"/>
                  </a:cubicBezTo>
                  <a:cubicBezTo>
                    <a:pt x="37" y="66"/>
                    <a:pt x="37" y="66"/>
                    <a:pt x="37" y="66"/>
                  </a:cubicBezTo>
                  <a:cubicBezTo>
                    <a:pt x="39" y="64"/>
                    <a:pt x="40" y="61"/>
                    <a:pt x="42" y="60"/>
                  </a:cubicBezTo>
                  <a:cubicBezTo>
                    <a:pt x="42" y="62"/>
                    <a:pt x="40" y="63"/>
                    <a:pt x="40" y="65"/>
                  </a:cubicBezTo>
                  <a:cubicBezTo>
                    <a:pt x="39" y="65"/>
                    <a:pt x="39" y="65"/>
                    <a:pt x="39" y="65"/>
                  </a:cubicBezTo>
                  <a:cubicBezTo>
                    <a:pt x="39" y="65"/>
                    <a:pt x="39" y="66"/>
                    <a:pt x="38" y="66"/>
                  </a:cubicBezTo>
                  <a:cubicBezTo>
                    <a:pt x="38" y="67"/>
                    <a:pt x="38" y="67"/>
                    <a:pt x="38" y="67"/>
                  </a:cubicBezTo>
                  <a:cubicBezTo>
                    <a:pt x="37" y="68"/>
                    <a:pt x="38" y="70"/>
                    <a:pt x="37" y="71"/>
                  </a:cubicBezTo>
                  <a:cubicBezTo>
                    <a:pt x="37" y="70"/>
                    <a:pt x="37" y="70"/>
                    <a:pt x="37" y="70"/>
                  </a:cubicBezTo>
                  <a:cubicBezTo>
                    <a:pt x="37" y="70"/>
                    <a:pt x="36" y="70"/>
                    <a:pt x="36" y="69"/>
                  </a:cubicBezTo>
                  <a:cubicBezTo>
                    <a:pt x="36" y="70"/>
                    <a:pt x="36" y="72"/>
                    <a:pt x="35" y="72"/>
                  </a:cubicBezTo>
                  <a:cubicBezTo>
                    <a:pt x="35" y="73"/>
                    <a:pt x="36" y="73"/>
                    <a:pt x="36" y="73"/>
                  </a:cubicBezTo>
                  <a:cubicBezTo>
                    <a:pt x="36" y="73"/>
                    <a:pt x="36" y="73"/>
                    <a:pt x="36" y="73"/>
                  </a:cubicBezTo>
                  <a:cubicBezTo>
                    <a:pt x="35" y="73"/>
                    <a:pt x="35" y="73"/>
                    <a:pt x="35" y="73"/>
                  </a:cubicBezTo>
                  <a:cubicBezTo>
                    <a:pt x="34" y="73"/>
                    <a:pt x="35" y="74"/>
                    <a:pt x="34" y="74"/>
                  </a:cubicBezTo>
                  <a:cubicBezTo>
                    <a:pt x="34" y="74"/>
                    <a:pt x="34" y="74"/>
                    <a:pt x="34" y="74"/>
                  </a:cubicBezTo>
                  <a:cubicBezTo>
                    <a:pt x="34" y="76"/>
                    <a:pt x="33" y="77"/>
                    <a:pt x="33" y="78"/>
                  </a:cubicBezTo>
                  <a:close/>
                  <a:moveTo>
                    <a:pt x="35" y="87"/>
                  </a:moveTo>
                  <a:cubicBezTo>
                    <a:pt x="35" y="88"/>
                    <a:pt x="35" y="88"/>
                    <a:pt x="35" y="88"/>
                  </a:cubicBezTo>
                  <a:cubicBezTo>
                    <a:pt x="34" y="88"/>
                    <a:pt x="34" y="87"/>
                    <a:pt x="35" y="87"/>
                  </a:cubicBezTo>
                  <a:close/>
                  <a:moveTo>
                    <a:pt x="34" y="95"/>
                  </a:moveTo>
                  <a:cubicBezTo>
                    <a:pt x="34" y="94"/>
                    <a:pt x="34" y="94"/>
                    <a:pt x="34" y="94"/>
                  </a:cubicBezTo>
                  <a:cubicBezTo>
                    <a:pt x="34" y="94"/>
                    <a:pt x="34" y="94"/>
                    <a:pt x="34" y="94"/>
                  </a:cubicBezTo>
                  <a:cubicBezTo>
                    <a:pt x="34" y="93"/>
                    <a:pt x="33" y="92"/>
                    <a:pt x="34" y="91"/>
                  </a:cubicBezTo>
                  <a:cubicBezTo>
                    <a:pt x="35" y="92"/>
                    <a:pt x="35" y="93"/>
                    <a:pt x="35" y="94"/>
                  </a:cubicBezTo>
                  <a:cubicBezTo>
                    <a:pt x="34" y="94"/>
                    <a:pt x="34" y="94"/>
                    <a:pt x="34" y="95"/>
                  </a:cubicBezTo>
                  <a:close/>
                  <a:moveTo>
                    <a:pt x="37" y="101"/>
                  </a:moveTo>
                  <a:cubicBezTo>
                    <a:pt x="37" y="101"/>
                    <a:pt x="37" y="101"/>
                    <a:pt x="37" y="101"/>
                  </a:cubicBezTo>
                  <a:cubicBezTo>
                    <a:pt x="36" y="101"/>
                    <a:pt x="37" y="102"/>
                    <a:pt x="37" y="102"/>
                  </a:cubicBezTo>
                  <a:cubicBezTo>
                    <a:pt x="36" y="102"/>
                    <a:pt x="36" y="101"/>
                    <a:pt x="36" y="101"/>
                  </a:cubicBezTo>
                  <a:cubicBezTo>
                    <a:pt x="37" y="100"/>
                    <a:pt x="37" y="100"/>
                    <a:pt x="37" y="101"/>
                  </a:cubicBezTo>
                  <a:close/>
                  <a:moveTo>
                    <a:pt x="39" y="111"/>
                  </a:moveTo>
                  <a:cubicBezTo>
                    <a:pt x="39" y="111"/>
                    <a:pt x="39" y="111"/>
                    <a:pt x="39" y="111"/>
                  </a:cubicBezTo>
                  <a:cubicBezTo>
                    <a:pt x="39" y="110"/>
                    <a:pt x="39" y="110"/>
                    <a:pt x="39" y="110"/>
                  </a:cubicBezTo>
                  <a:cubicBezTo>
                    <a:pt x="39" y="110"/>
                    <a:pt x="39" y="110"/>
                    <a:pt x="39" y="110"/>
                  </a:cubicBezTo>
                  <a:cubicBezTo>
                    <a:pt x="39" y="111"/>
                    <a:pt x="39" y="111"/>
                    <a:pt x="39" y="111"/>
                  </a:cubicBezTo>
                  <a:close/>
                  <a:moveTo>
                    <a:pt x="39" y="115"/>
                  </a:moveTo>
                  <a:cubicBezTo>
                    <a:pt x="39" y="115"/>
                    <a:pt x="39" y="115"/>
                    <a:pt x="40" y="115"/>
                  </a:cubicBezTo>
                  <a:cubicBezTo>
                    <a:pt x="39" y="114"/>
                    <a:pt x="39" y="114"/>
                    <a:pt x="39" y="114"/>
                  </a:cubicBezTo>
                  <a:cubicBezTo>
                    <a:pt x="39" y="114"/>
                    <a:pt x="39" y="114"/>
                    <a:pt x="39" y="114"/>
                  </a:cubicBezTo>
                  <a:cubicBezTo>
                    <a:pt x="39" y="114"/>
                    <a:pt x="39" y="114"/>
                    <a:pt x="40" y="114"/>
                  </a:cubicBezTo>
                  <a:cubicBezTo>
                    <a:pt x="40" y="114"/>
                    <a:pt x="40" y="115"/>
                    <a:pt x="39" y="115"/>
                  </a:cubicBezTo>
                  <a:close/>
                  <a:moveTo>
                    <a:pt x="40" y="101"/>
                  </a:moveTo>
                  <a:cubicBezTo>
                    <a:pt x="39" y="102"/>
                    <a:pt x="40" y="102"/>
                    <a:pt x="40" y="102"/>
                  </a:cubicBezTo>
                  <a:cubicBezTo>
                    <a:pt x="39" y="101"/>
                    <a:pt x="38" y="101"/>
                    <a:pt x="37" y="100"/>
                  </a:cubicBezTo>
                  <a:cubicBezTo>
                    <a:pt x="38" y="100"/>
                    <a:pt x="37" y="99"/>
                    <a:pt x="37" y="99"/>
                  </a:cubicBezTo>
                  <a:cubicBezTo>
                    <a:pt x="37" y="99"/>
                    <a:pt x="37" y="99"/>
                    <a:pt x="37" y="99"/>
                  </a:cubicBezTo>
                  <a:cubicBezTo>
                    <a:pt x="37" y="99"/>
                    <a:pt x="36" y="99"/>
                    <a:pt x="36" y="98"/>
                  </a:cubicBezTo>
                  <a:cubicBezTo>
                    <a:pt x="36" y="97"/>
                    <a:pt x="35" y="95"/>
                    <a:pt x="35" y="93"/>
                  </a:cubicBezTo>
                  <a:cubicBezTo>
                    <a:pt x="36" y="94"/>
                    <a:pt x="36" y="96"/>
                    <a:pt x="38" y="96"/>
                  </a:cubicBezTo>
                  <a:cubicBezTo>
                    <a:pt x="37" y="96"/>
                    <a:pt x="37" y="95"/>
                    <a:pt x="38" y="95"/>
                  </a:cubicBezTo>
                  <a:cubicBezTo>
                    <a:pt x="38" y="95"/>
                    <a:pt x="39" y="96"/>
                    <a:pt x="38" y="97"/>
                  </a:cubicBezTo>
                  <a:cubicBezTo>
                    <a:pt x="39" y="97"/>
                    <a:pt x="39" y="98"/>
                    <a:pt x="39" y="98"/>
                  </a:cubicBezTo>
                  <a:cubicBezTo>
                    <a:pt x="39" y="98"/>
                    <a:pt x="39" y="98"/>
                    <a:pt x="39" y="98"/>
                  </a:cubicBezTo>
                  <a:cubicBezTo>
                    <a:pt x="39" y="98"/>
                    <a:pt x="39" y="98"/>
                    <a:pt x="39" y="98"/>
                  </a:cubicBezTo>
                  <a:cubicBezTo>
                    <a:pt x="40" y="98"/>
                    <a:pt x="39" y="96"/>
                    <a:pt x="40" y="95"/>
                  </a:cubicBezTo>
                  <a:cubicBezTo>
                    <a:pt x="40" y="96"/>
                    <a:pt x="40" y="97"/>
                    <a:pt x="41" y="98"/>
                  </a:cubicBezTo>
                  <a:cubicBezTo>
                    <a:pt x="41" y="98"/>
                    <a:pt x="40" y="98"/>
                    <a:pt x="40" y="98"/>
                  </a:cubicBezTo>
                  <a:cubicBezTo>
                    <a:pt x="40" y="99"/>
                    <a:pt x="41" y="99"/>
                    <a:pt x="41" y="100"/>
                  </a:cubicBezTo>
                  <a:cubicBezTo>
                    <a:pt x="41" y="101"/>
                    <a:pt x="41" y="101"/>
                    <a:pt x="41" y="102"/>
                  </a:cubicBezTo>
                  <a:cubicBezTo>
                    <a:pt x="41" y="102"/>
                    <a:pt x="41" y="101"/>
                    <a:pt x="40" y="101"/>
                  </a:cubicBezTo>
                  <a:cubicBezTo>
                    <a:pt x="40" y="101"/>
                    <a:pt x="40" y="102"/>
                    <a:pt x="40" y="102"/>
                  </a:cubicBezTo>
                  <a:cubicBezTo>
                    <a:pt x="39" y="102"/>
                    <a:pt x="40" y="101"/>
                    <a:pt x="40" y="101"/>
                  </a:cubicBezTo>
                  <a:close/>
                  <a:moveTo>
                    <a:pt x="42" y="104"/>
                  </a:moveTo>
                  <a:cubicBezTo>
                    <a:pt x="41" y="104"/>
                    <a:pt x="41" y="104"/>
                    <a:pt x="41" y="103"/>
                  </a:cubicBezTo>
                  <a:cubicBezTo>
                    <a:pt x="41" y="104"/>
                    <a:pt x="42" y="104"/>
                    <a:pt x="42" y="104"/>
                  </a:cubicBezTo>
                  <a:close/>
                  <a:moveTo>
                    <a:pt x="40" y="103"/>
                  </a:moveTo>
                  <a:cubicBezTo>
                    <a:pt x="40" y="103"/>
                    <a:pt x="40" y="103"/>
                    <a:pt x="40" y="102"/>
                  </a:cubicBezTo>
                  <a:cubicBezTo>
                    <a:pt x="40" y="103"/>
                    <a:pt x="40" y="103"/>
                    <a:pt x="41" y="103"/>
                  </a:cubicBezTo>
                  <a:cubicBezTo>
                    <a:pt x="40" y="103"/>
                    <a:pt x="40" y="103"/>
                    <a:pt x="40" y="103"/>
                  </a:cubicBezTo>
                  <a:close/>
                  <a:moveTo>
                    <a:pt x="41" y="114"/>
                  </a:moveTo>
                  <a:cubicBezTo>
                    <a:pt x="41" y="114"/>
                    <a:pt x="41" y="114"/>
                    <a:pt x="41" y="113"/>
                  </a:cubicBezTo>
                  <a:cubicBezTo>
                    <a:pt x="41" y="113"/>
                    <a:pt x="41" y="113"/>
                    <a:pt x="41" y="113"/>
                  </a:cubicBezTo>
                  <a:cubicBezTo>
                    <a:pt x="40" y="112"/>
                    <a:pt x="41" y="113"/>
                    <a:pt x="41" y="113"/>
                  </a:cubicBezTo>
                  <a:cubicBezTo>
                    <a:pt x="42" y="114"/>
                    <a:pt x="41" y="114"/>
                    <a:pt x="41" y="114"/>
                  </a:cubicBezTo>
                  <a:close/>
                  <a:moveTo>
                    <a:pt x="41" y="105"/>
                  </a:moveTo>
                  <a:cubicBezTo>
                    <a:pt x="41" y="104"/>
                    <a:pt x="42" y="105"/>
                    <a:pt x="43" y="105"/>
                  </a:cubicBezTo>
                  <a:cubicBezTo>
                    <a:pt x="42" y="106"/>
                    <a:pt x="42" y="105"/>
                    <a:pt x="41" y="105"/>
                  </a:cubicBezTo>
                  <a:close/>
                  <a:moveTo>
                    <a:pt x="44" y="109"/>
                  </a:moveTo>
                  <a:cubicBezTo>
                    <a:pt x="44" y="109"/>
                    <a:pt x="44" y="109"/>
                    <a:pt x="44" y="109"/>
                  </a:cubicBezTo>
                  <a:cubicBezTo>
                    <a:pt x="44" y="109"/>
                    <a:pt x="44" y="109"/>
                    <a:pt x="44" y="109"/>
                  </a:cubicBezTo>
                  <a:cubicBezTo>
                    <a:pt x="44" y="109"/>
                    <a:pt x="44" y="109"/>
                    <a:pt x="44" y="109"/>
                  </a:cubicBezTo>
                  <a:cubicBezTo>
                    <a:pt x="43" y="109"/>
                    <a:pt x="42" y="107"/>
                    <a:pt x="42" y="106"/>
                  </a:cubicBezTo>
                  <a:cubicBezTo>
                    <a:pt x="42" y="106"/>
                    <a:pt x="42" y="107"/>
                    <a:pt x="43" y="107"/>
                  </a:cubicBezTo>
                  <a:cubicBezTo>
                    <a:pt x="43" y="107"/>
                    <a:pt x="43" y="106"/>
                    <a:pt x="43" y="106"/>
                  </a:cubicBezTo>
                  <a:cubicBezTo>
                    <a:pt x="43" y="106"/>
                    <a:pt x="43" y="107"/>
                    <a:pt x="43" y="107"/>
                  </a:cubicBezTo>
                  <a:cubicBezTo>
                    <a:pt x="43" y="108"/>
                    <a:pt x="45" y="108"/>
                    <a:pt x="45" y="109"/>
                  </a:cubicBezTo>
                  <a:cubicBezTo>
                    <a:pt x="45" y="109"/>
                    <a:pt x="45" y="109"/>
                    <a:pt x="46" y="110"/>
                  </a:cubicBezTo>
                  <a:cubicBezTo>
                    <a:pt x="45" y="110"/>
                    <a:pt x="45" y="109"/>
                    <a:pt x="44" y="109"/>
                  </a:cubicBezTo>
                  <a:close/>
                  <a:moveTo>
                    <a:pt x="45" y="115"/>
                  </a:moveTo>
                  <a:cubicBezTo>
                    <a:pt x="45" y="115"/>
                    <a:pt x="46" y="116"/>
                    <a:pt x="46" y="116"/>
                  </a:cubicBezTo>
                  <a:cubicBezTo>
                    <a:pt x="46" y="116"/>
                    <a:pt x="45" y="116"/>
                    <a:pt x="45" y="115"/>
                  </a:cubicBezTo>
                  <a:close/>
                  <a:moveTo>
                    <a:pt x="57" y="124"/>
                  </a:moveTo>
                  <a:cubicBezTo>
                    <a:pt x="57" y="124"/>
                    <a:pt x="56" y="124"/>
                    <a:pt x="56" y="124"/>
                  </a:cubicBezTo>
                  <a:cubicBezTo>
                    <a:pt x="56" y="124"/>
                    <a:pt x="56" y="124"/>
                    <a:pt x="55" y="124"/>
                  </a:cubicBezTo>
                  <a:cubicBezTo>
                    <a:pt x="55" y="123"/>
                    <a:pt x="54" y="123"/>
                    <a:pt x="53" y="123"/>
                  </a:cubicBezTo>
                  <a:cubicBezTo>
                    <a:pt x="53" y="122"/>
                    <a:pt x="52" y="122"/>
                    <a:pt x="51" y="122"/>
                  </a:cubicBezTo>
                  <a:cubicBezTo>
                    <a:pt x="50" y="121"/>
                    <a:pt x="49" y="119"/>
                    <a:pt x="47" y="119"/>
                  </a:cubicBezTo>
                  <a:cubicBezTo>
                    <a:pt x="47" y="118"/>
                    <a:pt x="46" y="118"/>
                    <a:pt x="46" y="118"/>
                  </a:cubicBezTo>
                  <a:cubicBezTo>
                    <a:pt x="45" y="117"/>
                    <a:pt x="46" y="117"/>
                    <a:pt x="46" y="116"/>
                  </a:cubicBezTo>
                  <a:cubicBezTo>
                    <a:pt x="47" y="117"/>
                    <a:pt x="48" y="117"/>
                    <a:pt x="49" y="117"/>
                  </a:cubicBezTo>
                  <a:cubicBezTo>
                    <a:pt x="49" y="118"/>
                    <a:pt x="49" y="118"/>
                    <a:pt x="50" y="119"/>
                  </a:cubicBezTo>
                  <a:cubicBezTo>
                    <a:pt x="50" y="119"/>
                    <a:pt x="51" y="120"/>
                    <a:pt x="51" y="120"/>
                  </a:cubicBezTo>
                  <a:cubicBezTo>
                    <a:pt x="51" y="120"/>
                    <a:pt x="51" y="120"/>
                    <a:pt x="51" y="120"/>
                  </a:cubicBezTo>
                  <a:cubicBezTo>
                    <a:pt x="52" y="122"/>
                    <a:pt x="55" y="122"/>
                    <a:pt x="57" y="124"/>
                  </a:cubicBezTo>
                  <a:cubicBezTo>
                    <a:pt x="57" y="124"/>
                    <a:pt x="57" y="123"/>
                    <a:pt x="57" y="123"/>
                  </a:cubicBezTo>
                  <a:cubicBezTo>
                    <a:pt x="59" y="124"/>
                    <a:pt x="60" y="124"/>
                    <a:pt x="61" y="124"/>
                  </a:cubicBezTo>
                  <a:cubicBezTo>
                    <a:pt x="60" y="125"/>
                    <a:pt x="58" y="123"/>
                    <a:pt x="57" y="124"/>
                  </a:cubicBezTo>
                  <a:close/>
                  <a:moveTo>
                    <a:pt x="52" y="118"/>
                  </a:moveTo>
                  <a:cubicBezTo>
                    <a:pt x="52" y="119"/>
                    <a:pt x="52" y="119"/>
                    <a:pt x="52" y="119"/>
                  </a:cubicBezTo>
                  <a:cubicBezTo>
                    <a:pt x="51" y="119"/>
                    <a:pt x="51" y="118"/>
                    <a:pt x="51" y="118"/>
                  </a:cubicBezTo>
                  <a:cubicBezTo>
                    <a:pt x="51" y="118"/>
                    <a:pt x="52" y="118"/>
                    <a:pt x="52" y="118"/>
                  </a:cubicBezTo>
                  <a:close/>
                  <a:moveTo>
                    <a:pt x="51" y="117"/>
                  </a:moveTo>
                  <a:cubicBezTo>
                    <a:pt x="52" y="116"/>
                    <a:pt x="53" y="117"/>
                    <a:pt x="53" y="117"/>
                  </a:cubicBezTo>
                  <a:cubicBezTo>
                    <a:pt x="53" y="117"/>
                    <a:pt x="52" y="117"/>
                    <a:pt x="51" y="117"/>
                  </a:cubicBezTo>
                  <a:close/>
                  <a:moveTo>
                    <a:pt x="50" y="117"/>
                  </a:moveTo>
                  <a:cubicBezTo>
                    <a:pt x="50" y="116"/>
                    <a:pt x="47" y="117"/>
                    <a:pt x="48" y="115"/>
                  </a:cubicBezTo>
                  <a:cubicBezTo>
                    <a:pt x="49" y="115"/>
                    <a:pt x="50" y="116"/>
                    <a:pt x="51" y="117"/>
                  </a:cubicBezTo>
                  <a:cubicBezTo>
                    <a:pt x="51" y="117"/>
                    <a:pt x="51" y="117"/>
                    <a:pt x="50" y="117"/>
                  </a:cubicBezTo>
                  <a:close/>
                  <a:moveTo>
                    <a:pt x="50" y="118"/>
                  </a:moveTo>
                  <a:cubicBezTo>
                    <a:pt x="50" y="118"/>
                    <a:pt x="50" y="118"/>
                    <a:pt x="50" y="118"/>
                  </a:cubicBezTo>
                  <a:cubicBezTo>
                    <a:pt x="50" y="118"/>
                    <a:pt x="50" y="118"/>
                    <a:pt x="50" y="117"/>
                  </a:cubicBezTo>
                  <a:cubicBezTo>
                    <a:pt x="50" y="117"/>
                    <a:pt x="50" y="117"/>
                    <a:pt x="50" y="117"/>
                  </a:cubicBezTo>
                  <a:cubicBezTo>
                    <a:pt x="50" y="118"/>
                    <a:pt x="50" y="118"/>
                    <a:pt x="50" y="118"/>
                  </a:cubicBezTo>
                  <a:close/>
                  <a:moveTo>
                    <a:pt x="62" y="118"/>
                  </a:moveTo>
                  <a:cubicBezTo>
                    <a:pt x="62" y="117"/>
                    <a:pt x="62" y="117"/>
                    <a:pt x="62" y="117"/>
                  </a:cubicBezTo>
                  <a:cubicBezTo>
                    <a:pt x="61" y="116"/>
                    <a:pt x="60" y="116"/>
                    <a:pt x="59" y="116"/>
                  </a:cubicBezTo>
                  <a:cubicBezTo>
                    <a:pt x="58" y="116"/>
                    <a:pt x="58" y="116"/>
                    <a:pt x="57" y="116"/>
                  </a:cubicBezTo>
                  <a:cubicBezTo>
                    <a:pt x="57" y="117"/>
                    <a:pt x="59" y="116"/>
                    <a:pt x="59" y="117"/>
                  </a:cubicBezTo>
                  <a:cubicBezTo>
                    <a:pt x="59" y="117"/>
                    <a:pt x="58" y="117"/>
                    <a:pt x="58" y="117"/>
                  </a:cubicBezTo>
                  <a:cubicBezTo>
                    <a:pt x="57" y="116"/>
                    <a:pt x="56" y="116"/>
                    <a:pt x="55" y="115"/>
                  </a:cubicBezTo>
                  <a:cubicBezTo>
                    <a:pt x="53" y="115"/>
                    <a:pt x="52" y="113"/>
                    <a:pt x="51" y="112"/>
                  </a:cubicBezTo>
                  <a:cubicBezTo>
                    <a:pt x="50" y="111"/>
                    <a:pt x="48" y="110"/>
                    <a:pt x="47" y="109"/>
                  </a:cubicBezTo>
                  <a:cubicBezTo>
                    <a:pt x="47" y="108"/>
                    <a:pt x="47" y="108"/>
                    <a:pt x="46" y="108"/>
                  </a:cubicBezTo>
                  <a:cubicBezTo>
                    <a:pt x="46" y="108"/>
                    <a:pt x="46" y="108"/>
                    <a:pt x="47" y="108"/>
                  </a:cubicBezTo>
                  <a:cubicBezTo>
                    <a:pt x="46" y="108"/>
                    <a:pt x="46" y="108"/>
                    <a:pt x="46" y="108"/>
                  </a:cubicBezTo>
                  <a:cubicBezTo>
                    <a:pt x="46" y="107"/>
                    <a:pt x="45" y="107"/>
                    <a:pt x="45" y="106"/>
                  </a:cubicBezTo>
                  <a:cubicBezTo>
                    <a:pt x="44" y="106"/>
                    <a:pt x="44" y="105"/>
                    <a:pt x="43" y="105"/>
                  </a:cubicBezTo>
                  <a:cubicBezTo>
                    <a:pt x="44" y="103"/>
                    <a:pt x="42" y="102"/>
                    <a:pt x="43" y="100"/>
                  </a:cubicBezTo>
                  <a:cubicBezTo>
                    <a:pt x="43" y="100"/>
                    <a:pt x="44" y="101"/>
                    <a:pt x="44" y="101"/>
                  </a:cubicBezTo>
                  <a:cubicBezTo>
                    <a:pt x="44" y="102"/>
                    <a:pt x="45" y="102"/>
                    <a:pt x="45" y="102"/>
                  </a:cubicBezTo>
                  <a:cubicBezTo>
                    <a:pt x="45" y="103"/>
                    <a:pt x="45" y="104"/>
                    <a:pt x="46" y="104"/>
                  </a:cubicBezTo>
                  <a:cubicBezTo>
                    <a:pt x="46" y="104"/>
                    <a:pt x="46" y="103"/>
                    <a:pt x="46" y="103"/>
                  </a:cubicBezTo>
                  <a:cubicBezTo>
                    <a:pt x="48" y="103"/>
                    <a:pt x="47" y="105"/>
                    <a:pt x="49" y="105"/>
                  </a:cubicBezTo>
                  <a:cubicBezTo>
                    <a:pt x="49" y="105"/>
                    <a:pt x="49" y="104"/>
                    <a:pt x="49" y="104"/>
                  </a:cubicBezTo>
                  <a:cubicBezTo>
                    <a:pt x="50" y="104"/>
                    <a:pt x="49" y="105"/>
                    <a:pt x="50" y="105"/>
                  </a:cubicBezTo>
                  <a:cubicBezTo>
                    <a:pt x="50" y="105"/>
                    <a:pt x="50" y="104"/>
                    <a:pt x="51" y="104"/>
                  </a:cubicBezTo>
                  <a:cubicBezTo>
                    <a:pt x="51" y="105"/>
                    <a:pt x="51" y="105"/>
                    <a:pt x="51" y="105"/>
                  </a:cubicBezTo>
                  <a:cubicBezTo>
                    <a:pt x="52" y="106"/>
                    <a:pt x="53" y="106"/>
                    <a:pt x="54" y="107"/>
                  </a:cubicBezTo>
                  <a:cubicBezTo>
                    <a:pt x="53" y="107"/>
                    <a:pt x="54" y="108"/>
                    <a:pt x="54" y="108"/>
                  </a:cubicBezTo>
                  <a:cubicBezTo>
                    <a:pt x="54" y="108"/>
                    <a:pt x="54" y="108"/>
                    <a:pt x="53" y="108"/>
                  </a:cubicBezTo>
                  <a:cubicBezTo>
                    <a:pt x="54" y="108"/>
                    <a:pt x="55" y="110"/>
                    <a:pt x="54" y="110"/>
                  </a:cubicBezTo>
                  <a:cubicBezTo>
                    <a:pt x="55" y="111"/>
                    <a:pt x="55" y="111"/>
                    <a:pt x="55" y="111"/>
                  </a:cubicBezTo>
                  <a:cubicBezTo>
                    <a:pt x="53" y="111"/>
                    <a:pt x="51" y="110"/>
                    <a:pt x="52" y="108"/>
                  </a:cubicBezTo>
                  <a:cubicBezTo>
                    <a:pt x="52" y="108"/>
                    <a:pt x="51" y="107"/>
                    <a:pt x="51" y="107"/>
                  </a:cubicBezTo>
                  <a:cubicBezTo>
                    <a:pt x="51" y="107"/>
                    <a:pt x="51" y="107"/>
                    <a:pt x="50" y="107"/>
                  </a:cubicBezTo>
                  <a:cubicBezTo>
                    <a:pt x="51" y="108"/>
                    <a:pt x="51" y="109"/>
                    <a:pt x="52" y="109"/>
                  </a:cubicBezTo>
                  <a:cubicBezTo>
                    <a:pt x="52" y="110"/>
                    <a:pt x="51" y="110"/>
                    <a:pt x="51" y="110"/>
                  </a:cubicBezTo>
                  <a:cubicBezTo>
                    <a:pt x="51" y="110"/>
                    <a:pt x="50" y="110"/>
                    <a:pt x="49" y="110"/>
                  </a:cubicBezTo>
                  <a:cubicBezTo>
                    <a:pt x="49" y="110"/>
                    <a:pt x="51" y="110"/>
                    <a:pt x="51" y="111"/>
                  </a:cubicBezTo>
                  <a:cubicBezTo>
                    <a:pt x="53" y="111"/>
                    <a:pt x="54" y="113"/>
                    <a:pt x="56" y="113"/>
                  </a:cubicBezTo>
                  <a:cubicBezTo>
                    <a:pt x="57" y="114"/>
                    <a:pt x="59" y="114"/>
                    <a:pt x="59" y="115"/>
                  </a:cubicBezTo>
                  <a:cubicBezTo>
                    <a:pt x="59" y="115"/>
                    <a:pt x="59" y="115"/>
                    <a:pt x="59" y="115"/>
                  </a:cubicBezTo>
                  <a:cubicBezTo>
                    <a:pt x="60" y="116"/>
                    <a:pt x="62" y="116"/>
                    <a:pt x="63" y="116"/>
                  </a:cubicBezTo>
                  <a:cubicBezTo>
                    <a:pt x="63" y="117"/>
                    <a:pt x="63" y="117"/>
                    <a:pt x="63" y="117"/>
                  </a:cubicBezTo>
                  <a:cubicBezTo>
                    <a:pt x="63" y="117"/>
                    <a:pt x="63" y="117"/>
                    <a:pt x="62" y="118"/>
                  </a:cubicBezTo>
                  <a:close/>
                  <a:moveTo>
                    <a:pt x="65" y="118"/>
                  </a:moveTo>
                  <a:cubicBezTo>
                    <a:pt x="65" y="117"/>
                    <a:pt x="65" y="117"/>
                    <a:pt x="65" y="117"/>
                  </a:cubicBezTo>
                  <a:cubicBezTo>
                    <a:pt x="65" y="117"/>
                    <a:pt x="65" y="117"/>
                    <a:pt x="65" y="117"/>
                  </a:cubicBezTo>
                  <a:cubicBezTo>
                    <a:pt x="65" y="117"/>
                    <a:pt x="65" y="118"/>
                    <a:pt x="65" y="118"/>
                  </a:cubicBezTo>
                  <a:close/>
                  <a:moveTo>
                    <a:pt x="69" y="129"/>
                  </a:moveTo>
                  <a:cubicBezTo>
                    <a:pt x="69" y="129"/>
                    <a:pt x="69" y="129"/>
                    <a:pt x="69" y="129"/>
                  </a:cubicBezTo>
                  <a:cubicBezTo>
                    <a:pt x="69" y="129"/>
                    <a:pt x="68" y="129"/>
                    <a:pt x="68" y="128"/>
                  </a:cubicBezTo>
                  <a:cubicBezTo>
                    <a:pt x="69" y="128"/>
                    <a:pt x="68" y="129"/>
                    <a:pt x="69" y="129"/>
                  </a:cubicBezTo>
                  <a:cubicBezTo>
                    <a:pt x="69" y="129"/>
                    <a:pt x="69" y="129"/>
                    <a:pt x="69" y="129"/>
                  </a:cubicBezTo>
                  <a:close/>
                  <a:moveTo>
                    <a:pt x="68" y="125"/>
                  </a:moveTo>
                  <a:cubicBezTo>
                    <a:pt x="69" y="126"/>
                    <a:pt x="68" y="125"/>
                    <a:pt x="69" y="125"/>
                  </a:cubicBezTo>
                  <a:cubicBezTo>
                    <a:pt x="68" y="125"/>
                    <a:pt x="68" y="125"/>
                    <a:pt x="68" y="125"/>
                  </a:cubicBezTo>
                  <a:cubicBezTo>
                    <a:pt x="68" y="124"/>
                    <a:pt x="69" y="125"/>
                    <a:pt x="69" y="125"/>
                  </a:cubicBezTo>
                  <a:cubicBezTo>
                    <a:pt x="69" y="125"/>
                    <a:pt x="69" y="125"/>
                    <a:pt x="69" y="126"/>
                  </a:cubicBezTo>
                  <a:cubicBezTo>
                    <a:pt x="69" y="125"/>
                    <a:pt x="69" y="125"/>
                    <a:pt x="69" y="125"/>
                  </a:cubicBezTo>
                  <a:cubicBezTo>
                    <a:pt x="70" y="126"/>
                    <a:pt x="69" y="126"/>
                    <a:pt x="68" y="125"/>
                  </a:cubicBezTo>
                  <a:close/>
                  <a:moveTo>
                    <a:pt x="73" y="128"/>
                  </a:moveTo>
                  <a:cubicBezTo>
                    <a:pt x="72" y="129"/>
                    <a:pt x="70" y="129"/>
                    <a:pt x="69" y="128"/>
                  </a:cubicBezTo>
                  <a:cubicBezTo>
                    <a:pt x="70" y="128"/>
                    <a:pt x="72" y="128"/>
                    <a:pt x="73" y="128"/>
                  </a:cubicBezTo>
                  <a:close/>
                  <a:moveTo>
                    <a:pt x="82" y="113"/>
                  </a:moveTo>
                  <a:cubicBezTo>
                    <a:pt x="82" y="113"/>
                    <a:pt x="81" y="114"/>
                    <a:pt x="81" y="114"/>
                  </a:cubicBezTo>
                  <a:cubicBezTo>
                    <a:pt x="81" y="114"/>
                    <a:pt x="82" y="114"/>
                    <a:pt x="81" y="114"/>
                  </a:cubicBezTo>
                  <a:cubicBezTo>
                    <a:pt x="81" y="115"/>
                    <a:pt x="80" y="115"/>
                    <a:pt x="80" y="115"/>
                  </a:cubicBezTo>
                  <a:cubicBezTo>
                    <a:pt x="79" y="115"/>
                    <a:pt x="78" y="116"/>
                    <a:pt x="77" y="116"/>
                  </a:cubicBezTo>
                  <a:cubicBezTo>
                    <a:pt x="74" y="116"/>
                    <a:pt x="72" y="118"/>
                    <a:pt x="69" y="117"/>
                  </a:cubicBezTo>
                  <a:cubicBezTo>
                    <a:pt x="69" y="117"/>
                    <a:pt x="69" y="117"/>
                    <a:pt x="69" y="117"/>
                  </a:cubicBezTo>
                  <a:cubicBezTo>
                    <a:pt x="68" y="117"/>
                    <a:pt x="68" y="116"/>
                    <a:pt x="68" y="116"/>
                  </a:cubicBezTo>
                  <a:cubicBezTo>
                    <a:pt x="68" y="117"/>
                    <a:pt x="67" y="117"/>
                    <a:pt x="66" y="117"/>
                  </a:cubicBezTo>
                  <a:cubicBezTo>
                    <a:pt x="66" y="116"/>
                    <a:pt x="66" y="116"/>
                    <a:pt x="66" y="116"/>
                  </a:cubicBezTo>
                  <a:cubicBezTo>
                    <a:pt x="65" y="115"/>
                    <a:pt x="63" y="116"/>
                    <a:pt x="62" y="115"/>
                  </a:cubicBezTo>
                  <a:cubicBezTo>
                    <a:pt x="62" y="114"/>
                    <a:pt x="62" y="114"/>
                    <a:pt x="62" y="114"/>
                  </a:cubicBezTo>
                  <a:cubicBezTo>
                    <a:pt x="60" y="114"/>
                    <a:pt x="59" y="113"/>
                    <a:pt x="59" y="112"/>
                  </a:cubicBezTo>
                  <a:cubicBezTo>
                    <a:pt x="58" y="111"/>
                    <a:pt x="58" y="111"/>
                    <a:pt x="58" y="110"/>
                  </a:cubicBezTo>
                  <a:cubicBezTo>
                    <a:pt x="57" y="110"/>
                    <a:pt x="56" y="109"/>
                    <a:pt x="56" y="108"/>
                  </a:cubicBezTo>
                  <a:cubicBezTo>
                    <a:pt x="57" y="109"/>
                    <a:pt x="58" y="110"/>
                    <a:pt x="60" y="110"/>
                  </a:cubicBezTo>
                  <a:cubicBezTo>
                    <a:pt x="60" y="110"/>
                    <a:pt x="60" y="110"/>
                    <a:pt x="60" y="110"/>
                  </a:cubicBezTo>
                  <a:cubicBezTo>
                    <a:pt x="61" y="110"/>
                    <a:pt x="61" y="111"/>
                    <a:pt x="61" y="111"/>
                  </a:cubicBezTo>
                  <a:cubicBezTo>
                    <a:pt x="62" y="111"/>
                    <a:pt x="62" y="111"/>
                    <a:pt x="63" y="111"/>
                  </a:cubicBezTo>
                  <a:cubicBezTo>
                    <a:pt x="63" y="111"/>
                    <a:pt x="62" y="110"/>
                    <a:pt x="62" y="110"/>
                  </a:cubicBezTo>
                  <a:cubicBezTo>
                    <a:pt x="63" y="109"/>
                    <a:pt x="65" y="110"/>
                    <a:pt x="64" y="110"/>
                  </a:cubicBezTo>
                  <a:cubicBezTo>
                    <a:pt x="65" y="111"/>
                    <a:pt x="66" y="111"/>
                    <a:pt x="67" y="111"/>
                  </a:cubicBezTo>
                  <a:cubicBezTo>
                    <a:pt x="68" y="111"/>
                    <a:pt x="68" y="111"/>
                    <a:pt x="69" y="111"/>
                  </a:cubicBezTo>
                  <a:cubicBezTo>
                    <a:pt x="69" y="110"/>
                    <a:pt x="69" y="110"/>
                    <a:pt x="69" y="109"/>
                  </a:cubicBezTo>
                  <a:cubicBezTo>
                    <a:pt x="71" y="110"/>
                    <a:pt x="72" y="108"/>
                    <a:pt x="75" y="109"/>
                  </a:cubicBezTo>
                  <a:cubicBezTo>
                    <a:pt x="73" y="109"/>
                    <a:pt x="71" y="109"/>
                    <a:pt x="71" y="110"/>
                  </a:cubicBezTo>
                  <a:cubicBezTo>
                    <a:pt x="71" y="110"/>
                    <a:pt x="72" y="110"/>
                    <a:pt x="72" y="110"/>
                  </a:cubicBezTo>
                  <a:cubicBezTo>
                    <a:pt x="73" y="110"/>
                    <a:pt x="73" y="110"/>
                    <a:pt x="73" y="110"/>
                  </a:cubicBezTo>
                  <a:cubicBezTo>
                    <a:pt x="74" y="110"/>
                    <a:pt x="75" y="110"/>
                    <a:pt x="75" y="109"/>
                  </a:cubicBezTo>
                  <a:cubicBezTo>
                    <a:pt x="75" y="110"/>
                    <a:pt x="76" y="109"/>
                    <a:pt x="76" y="109"/>
                  </a:cubicBezTo>
                  <a:cubicBezTo>
                    <a:pt x="76" y="110"/>
                    <a:pt x="76" y="110"/>
                    <a:pt x="76" y="110"/>
                  </a:cubicBezTo>
                  <a:cubicBezTo>
                    <a:pt x="77" y="111"/>
                    <a:pt x="79" y="110"/>
                    <a:pt x="80" y="110"/>
                  </a:cubicBezTo>
                  <a:cubicBezTo>
                    <a:pt x="80" y="110"/>
                    <a:pt x="79" y="110"/>
                    <a:pt x="79" y="111"/>
                  </a:cubicBezTo>
                  <a:cubicBezTo>
                    <a:pt x="79" y="110"/>
                    <a:pt x="78" y="111"/>
                    <a:pt x="78" y="111"/>
                  </a:cubicBezTo>
                  <a:cubicBezTo>
                    <a:pt x="76" y="111"/>
                    <a:pt x="75" y="111"/>
                    <a:pt x="74" y="112"/>
                  </a:cubicBezTo>
                  <a:cubicBezTo>
                    <a:pt x="73" y="111"/>
                    <a:pt x="72" y="112"/>
                    <a:pt x="72" y="112"/>
                  </a:cubicBezTo>
                  <a:cubicBezTo>
                    <a:pt x="71" y="112"/>
                    <a:pt x="71" y="113"/>
                    <a:pt x="71" y="113"/>
                  </a:cubicBezTo>
                  <a:cubicBezTo>
                    <a:pt x="70" y="112"/>
                    <a:pt x="68" y="112"/>
                    <a:pt x="67" y="113"/>
                  </a:cubicBezTo>
                  <a:cubicBezTo>
                    <a:pt x="66" y="113"/>
                    <a:pt x="65" y="112"/>
                    <a:pt x="65" y="113"/>
                  </a:cubicBezTo>
                  <a:cubicBezTo>
                    <a:pt x="65" y="113"/>
                    <a:pt x="65" y="113"/>
                    <a:pt x="66" y="113"/>
                  </a:cubicBezTo>
                  <a:cubicBezTo>
                    <a:pt x="66" y="114"/>
                    <a:pt x="66" y="114"/>
                    <a:pt x="66" y="114"/>
                  </a:cubicBezTo>
                  <a:cubicBezTo>
                    <a:pt x="66" y="114"/>
                    <a:pt x="66" y="114"/>
                    <a:pt x="66" y="114"/>
                  </a:cubicBezTo>
                  <a:cubicBezTo>
                    <a:pt x="66" y="114"/>
                    <a:pt x="66" y="114"/>
                    <a:pt x="66" y="115"/>
                  </a:cubicBezTo>
                  <a:cubicBezTo>
                    <a:pt x="66" y="114"/>
                    <a:pt x="65" y="114"/>
                    <a:pt x="64" y="114"/>
                  </a:cubicBezTo>
                  <a:cubicBezTo>
                    <a:pt x="64" y="114"/>
                    <a:pt x="63" y="114"/>
                    <a:pt x="63" y="114"/>
                  </a:cubicBezTo>
                  <a:cubicBezTo>
                    <a:pt x="62" y="114"/>
                    <a:pt x="63" y="113"/>
                    <a:pt x="62" y="113"/>
                  </a:cubicBezTo>
                  <a:cubicBezTo>
                    <a:pt x="62" y="113"/>
                    <a:pt x="62" y="114"/>
                    <a:pt x="62" y="113"/>
                  </a:cubicBezTo>
                  <a:cubicBezTo>
                    <a:pt x="62" y="114"/>
                    <a:pt x="62" y="114"/>
                    <a:pt x="62" y="114"/>
                  </a:cubicBezTo>
                  <a:cubicBezTo>
                    <a:pt x="62" y="114"/>
                    <a:pt x="62" y="114"/>
                    <a:pt x="62" y="114"/>
                  </a:cubicBezTo>
                  <a:cubicBezTo>
                    <a:pt x="62" y="114"/>
                    <a:pt x="63" y="114"/>
                    <a:pt x="63" y="115"/>
                  </a:cubicBezTo>
                  <a:cubicBezTo>
                    <a:pt x="65" y="114"/>
                    <a:pt x="65" y="115"/>
                    <a:pt x="66" y="115"/>
                  </a:cubicBezTo>
                  <a:cubicBezTo>
                    <a:pt x="68" y="116"/>
                    <a:pt x="71" y="116"/>
                    <a:pt x="73" y="115"/>
                  </a:cubicBezTo>
                  <a:cubicBezTo>
                    <a:pt x="74" y="115"/>
                    <a:pt x="74" y="116"/>
                    <a:pt x="74" y="116"/>
                  </a:cubicBezTo>
                  <a:cubicBezTo>
                    <a:pt x="75" y="115"/>
                    <a:pt x="76" y="115"/>
                    <a:pt x="77" y="115"/>
                  </a:cubicBezTo>
                  <a:cubicBezTo>
                    <a:pt x="78" y="114"/>
                    <a:pt x="77" y="112"/>
                    <a:pt x="79" y="112"/>
                  </a:cubicBezTo>
                  <a:cubicBezTo>
                    <a:pt x="79" y="112"/>
                    <a:pt x="79" y="111"/>
                    <a:pt x="79" y="111"/>
                  </a:cubicBezTo>
                  <a:cubicBezTo>
                    <a:pt x="80" y="111"/>
                    <a:pt x="80" y="111"/>
                    <a:pt x="81" y="111"/>
                  </a:cubicBezTo>
                  <a:cubicBezTo>
                    <a:pt x="81" y="110"/>
                    <a:pt x="83" y="110"/>
                    <a:pt x="83" y="110"/>
                  </a:cubicBezTo>
                  <a:cubicBezTo>
                    <a:pt x="83" y="110"/>
                    <a:pt x="83" y="110"/>
                    <a:pt x="83" y="111"/>
                  </a:cubicBezTo>
                  <a:cubicBezTo>
                    <a:pt x="83" y="111"/>
                    <a:pt x="83" y="111"/>
                    <a:pt x="83" y="111"/>
                  </a:cubicBezTo>
                  <a:cubicBezTo>
                    <a:pt x="83" y="111"/>
                    <a:pt x="83" y="112"/>
                    <a:pt x="83" y="112"/>
                  </a:cubicBezTo>
                  <a:cubicBezTo>
                    <a:pt x="83" y="113"/>
                    <a:pt x="84" y="112"/>
                    <a:pt x="84" y="112"/>
                  </a:cubicBezTo>
                  <a:cubicBezTo>
                    <a:pt x="84" y="112"/>
                    <a:pt x="83" y="114"/>
                    <a:pt x="82" y="113"/>
                  </a:cubicBezTo>
                  <a:close/>
                  <a:moveTo>
                    <a:pt x="71" y="115"/>
                  </a:moveTo>
                  <a:cubicBezTo>
                    <a:pt x="71" y="115"/>
                    <a:pt x="69" y="115"/>
                    <a:pt x="70" y="114"/>
                  </a:cubicBezTo>
                  <a:cubicBezTo>
                    <a:pt x="70" y="114"/>
                    <a:pt x="72" y="114"/>
                    <a:pt x="71" y="115"/>
                  </a:cubicBezTo>
                  <a:close/>
                  <a:moveTo>
                    <a:pt x="69" y="112"/>
                  </a:moveTo>
                  <a:cubicBezTo>
                    <a:pt x="69" y="113"/>
                    <a:pt x="69" y="113"/>
                    <a:pt x="69" y="113"/>
                  </a:cubicBezTo>
                  <a:cubicBezTo>
                    <a:pt x="69" y="113"/>
                    <a:pt x="69" y="112"/>
                    <a:pt x="69" y="112"/>
                  </a:cubicBezTo>
                  <a:cubicBezTo>
                    <a:pt x="69" y="112"/>
                    <a:pt x="69" y="112"/>
                    <a:pt x="69" y="112"/>
                  </a:cubicBezTo>
                  <a:close/>
                  <a:moveTo>
                    <a:pt x="68" y="114"/>
                  </a:moveTo>
                  <a:cubicBezTo>
                    <a:pt x="68" y="115"/>
                    <a:pt x="67" y="115"/>
                    <a:pt x="67" y="114"/>
                  </a:cubicBezTo>
                  <a:cubicBezTo>
                    <a:pt x="68" y="114"/>
                    <a:pt x="68" y="114"/>
                    <a:pt x="68" y="114"/>
                  </a:cubicBezTo>
                  <a:close/>
                  <a:moveTo>
                    <a:pt x="85" y="112"/>
                  </a:moveTo>
                  <a:cubicBezTo>
                    <a:pt x="85" y="112"/>
                    <a:pt x="85" y="112"/>
                    <a:pt x="84" y="112"/>
                  </a:cubicBezTo>
                  <a:cubicBezTo>
                    <a:pt x="85" y="111"/>
                    <a:pt x="85" y="112"/>
                    <a:pt x="85" y="111"/>
                  </a:cubicBezTo>
                  <a:cubicBezTo>
                    <a:pt x="85" y="112"/>
                    <a:pt x="85" y="112"/>
                    <a:pt x="85" y="112"/>
                  </a:cubicBezTo>
                  <a:close/>
                  <a:moveTo>
                    <a:pt x="87" y="107"/>
                  </a:moveTo>
                  <a:cubicBezTo>
                    <a:pt x="87" y="108"/>
                    <a:pt x="85" y="108"/>
                    <a:pt x="85" y="109"/>
                  </a:cubicBezTo>
                  <a:cubicBezTo>
                    <a:pt x="85" y="109"/>
                    <a:pt x="84" y="109"/>
                    <a:pt x="85" y="109"/>
                  </a:cubicBezTo>
                  <a:cubicBezTo>
                    <a:pt x="84" y="109"/>
                    <a:pt x="84" y="109"/>
                    <a:pt x="84" y="110"/>
                  </a:cubicBezTo>
                  <a:cubicBezTo>
                    <a:pt x="84" y="110"/>
                    <a:pt x="83" y="110"/>
                    <a:pt x="84" y="109"/>
                  </a:cubicBezTo>
                  <a:cubicBezTo>
                    <a:pt x="84" y="109"/>
                    <a:pt x="83" y="110"/>
                    <a:pt x="83" y="110"/>
                  </a:cubicBezTo>
                  <a:cubicBezTo>
                    <a:pt x="83" y="108"/>
                    <a:pt x="85" y="109"/>
                    <a:pt x="85" y="107"/>
                  </a:cubicBezTo>
                  <a:cubicBezTo>
                    <a:pt x="85" y="107"/>
                    <a:pt x="86" y="107"/>
                    <a:pt x="87" y="107"/>
                  </a:cubicBezTo>
                  <a:cubicBezTo>
                    <a:pt x="87" y="106"/>
                    <a:pt x="87" y="106"/>
                    <a:pt x="88" y="106"/>
                  </a:cubicBezTo>
                  <a:cubicBezTo>
                    <a:pt x="88" y="106"/>
                    <a:pt x="88" y="106"/>
                    <a:pt x="88" y="106"/>
                  </a:cubicBezTo>
                  <a:cubicBezTo>
                    <a:pt x="88" y="107"/>
                    <a:pt x="88" y="108"/>
                    <a:pt x="87" y="107"/>
                  </a:cubicBezTo>
                  <a:close/>
                  <a:moveTo>
                    <a:pt x="88" y="106"/>
                  </a:moveTo>
                  <a:cubicBezTo>
                    <a:pt x="88" y="105"/>
                    <a:pt x="89" y="105"/>
                    <a:pt x="90" y="106"/>
                  </a:cubicBezTo>
                  <a:cubicBezTo>
                    <a:pt x="89" y="106"/>
                    <a:pt x="89" y="106"/>
                    <a:pt x="88" y="106"/>
                  </a:cubicBezTo>
                  <a:close/>
                  <a:moveTo>
                    <a:pt x="90" y="105"/>
                  </a:moveTo>
                  <a:cubicBezTo>
                    <a:pt x="90" y="105"/>
                    <a:pt x="90" y="105"/>
                    <a:pt x="90" y="105"/>
                  </a:cubicBezTo>
                  <a:cubicBezTo>
                    <a:pt x="90" y="104"/>
                    <a:pt x="91" y="104"/>
                    <a:pt x="91" y="104"/>
                  </a:cubicBezTo>
                  <a:cubicBezTo>
                    <a:pt x="91" y="104"/>
                    <a:pt x="91" y="104"/>
                    <a:pt x="90" y="105"/>
                  </a:cubicBezTo>
                  <a:close/>
                  <a:moveTo>
                    <a:pt x="92" y="94"/>
                  </a:moveTo>
                  <a:cubicBezTo>
                    <a:pt x="92" y="95"/>
                    <a:pt x="92" y="96"/>
                    <a:pt x="91" y="96"/>
                  </a:cubicBezTo>
                  <a:cubicBezTo>
                    <a:pt x="91" y="96"/>
                    <a:pt x="91" y="96"/>
                    <a:pt x="92" y="96"/>
                  </a:cubicBezTo>
                  <a:cubicBezTo>
                    <a:pt x="91" y="97"/>
                    <a:pt x="91" y="99"/>
                    <a:pt x="90" y="99"/>
                  </a:cubicBezTo>
                  <a:cubicBezTo>
                    <a:pt x="90" y="98"/>
                    <a:pt x="90" y="97"/>
                    <a:pt x="91" y="96"/>
                  </a:cubicBezTo>
                  <a:cubicBezTo>
                    <a:pt x="91" y="96"/>
                    <a:pt x="91" y="96"/>
                    <a:pt x="90" y="95"/>
                  </a:cubicBezTo>
                  <a:cubicBezTo>
                    <a:pt x="91" y="95"/>
                    <a:pt x="91" y="94"/>
                    <a:pt x="92" y="93"/>
                  </a:cubicBezTo>
                  <a:cubicBezTo>
                    <a:pt x="91" y="92"/>
                    <a:pt x="92" y="92"/>
                    <a:pt x="91" y="91"/>
                  </a:cubicBezTo>
                  <a:cubicBezTo>
                    <a:pt x="90" y="92"/>
                    <a:pt x="90" y="93"/>
                    <a:pt x="90" y="95"/>
                  </a:cubicBezTo>
                  <a:cubicBezTo>
                    <a:pt x="89" y="95"/>
                    <a:pt x="89" y="96"/>
                    <a:pt x="89" y="96"/>
                  </a:cubicBezTo>
                  <a:cubicBezTo>
                    <a:pt x="89" y="96"/>
                    <a:pt x="89" y="97"/>
                    <a:pt x="89" y="97"/>
                  </a:cubicBezTo>
                  <a:cubicBezTo>
                    <a:pt x="89" y="98"/>
                    <a:pt x="88" y="99"/>
                    <a:pt x="89" y="100"/>
                  </a:cubicBezTo>
                  <a:cubicBezTo>
                    <a:pt x="88" y="100"/>
                    <a:pt x="88" y="100"/>
                    <a:pt x="88" y="100"/>
                  </a:cubicBezTo>
                  <a:cubicBezTo>
                    <a:pt x="88" y="100"/>
                    <a:pt x="87" y="99"/>
                    <a:pt x="87" y="99"/>
                  </a:cubicBezTo>
                  <a:cubicBezTo>
                    <a:pt x="87" y="99"/>
                    <a:pt x="87" y="100"/>
                    <a:pt x="87" y="100"/>
                  </a:cubicBezTo>
                  <a:cubicBezTo>
                    <a:pt x="87" y="100"/>
                    <a:pt x="87" y="101"/>
                    <a:pt x="86" y="101"/>
                  </a:cubicBezTo>
                  <a:cubicBezTo>
                    <a:pt x="86" y="101"/>
                    <a:pt x="87" y="101"/>
                    <a:pt x="87" y="101"/>
                  </a:cubicBezTo>
                  <a:cubicBezTo>
                    <a:pt x="87" y="102"/>
                    <a:pt x="86" y="102"/>
                    <a:pt x="86" y="102"/>
                  </a:cubicBezTo>
                  <a:cubicBezTo>
                    <a:pt x="86" y="101"/>
                    <a:pt x="86" y="100"/>
                    <a:pt x="85" y="100"/>
                  </a:cubicBezTo>
                  <a:cubicBezTo>
                    <a:pt x="86" y="99"/>
                    <a:pt x="87" y="99"/>
                    <a:pt x="87" y="97"/>
                  </a:cubicBezTo>
                  <a:cubicBezTo>
                    <a:pt x="87" y="97"/>
                    <a:pt x="87" y="97"/>
                    <a:pt x="88" y="97"/>
                  </a:cubicBezTo>
                  <a:cubicBezTo>
                    <a:pt x="88" y="97"/>
                    <a:pt x="88" y="97"/>
                    <a:pt x="88" y="98"/>
                  </a:cubicBezTo>
                  <a:cubicBezTo>
                    <a:pt x="88" y="97"/>
                    <a:pt x="88" y="96"/>
                    <a:pt x="88" y="96"/>
                  </a:cubicBezTo>
                  <a:cubicBezTo>
                    <a:pt x="89" y="95"/>
                    <a:pt x="88" y="94"/>
                    <a:pt x="88" y="93"/>
                  </a:cubicBezTo>
                  <a:cubicBezTo>
                    <a:pt x="89" y="91"/>
                    <a:pt x="91" y="91"/>
                    <a:pt x="91" y="89"/>
                  </a:cubicBezTo>
                  <a:cubicBezTo>
                    <a:pt x="91" y="89"/>
                    <a:pt x="92" y="89"/>
                    <a:pt x="92" y="89"/>
                  </a:cubicBezTo>
                  <a:cubicBezTo>
                    <a:pt x="92" y="89"/>
                    <a:pt x="92" y="90"/>
                    <a:pt x="92" y="90"/>
                  </a:cubicBezTo>
                  <a:cubicBezTo>
                    <a:pt x="92" y="90"/>
                    <a:pt x="93" y="90"/>
                    <a:pt x="93" y="89"/>
                  </a:cubicBezTo>
                  <a:cubicBezTo>
                    <a:pt x="93" y="90"/>
                    <a:pt x="93" y="92"/>
                    <a:pt x="92" y="92"/>
                  </a:cubicBezTo>
                  <a:cubicBezTo>
                    <a:pt x="92" y="92"/>
                    <a:pt x="92" y="92"/>
                    <a:pt x="92" y="92"/>
                  </a:cubicBezTo>
                  <a:cubicBezTo>
                    <a:pt x="93" y="92"/>
                    <a:pt x="93" y="92"/>
                    <a:pt x="93" y="92"/>
                  </a:cubicBezTo>
                  <a:cubicBezTo>
                    <a:pt x="94" y="93"/>
                    <a:pt x="93" y="93"/>
                    <a:pt x="93" y="94"/>
                  </a:cubicBezTo>
                  <a:cubicBezTo>
                    <a:pt x="93" y="94"/>
                    <a:pt x="92" y="94"/>
                    <a:pt x="92" y="94"/>
                  </a:cubicBezTo>
                  <a:close/>
                  <a:moveTo>
                    <a:pt x="93" y="96"/>
                  </a:moveTo>
                  <a:cubicBezTo>
                    <a:pt x="93" y="95"/>
                    <a:pt x="93" y="95"/>
                    <a:pt x="93" y="95"/>
                  </a:cubicBezTo>
                  <a:cubicBezTo>
                    <a:pt x="93" y="95"/>
                    <a:pt x="93" y="95"/>
                    <a:pt x="94" y="95"/>
                  </a:cubicBezTo>
                  <a:cubicBezTo>
                    <a:pt x="94" y="94"/>
                    <a:pt x="93" y="95"/>
                    <a:pt x="94" y="95"/>
                  </a:cubicBezTo>
                  <a:cubicBezTo>
                    <a:pt x="93" y="95"/>
                    <a:pt x="93" y="96"/>
                    <a:pt x="93" y="96"/>
                  </a:cubicBezTo>
                  <a:close/>
                  <a:moveTo>
                    <a:pt x="94" y="86"/>
                  </a:moveTo>
                  <a:cubicBezTo>
                    <a:pt x="93" y="85"/>
                    <a:pt x="94" y="85"/>
                    <a:pt x="94" y="85"/>
                  </a:cubicBezTo>
                  <a:cubicBezTo>
                    <a:pt x="94" y="85"/>
                    <a:pt x="94" y="85"/>
                    <a:pt x="94" y="84"/>
                  </a:cubicBezTo>
                  <a:cubicBezTo>
                    <a:pt x="94" y="84"/>
                    <a:pt x="94" y="85"/>
                    <a:pt x="94" y="85"/>
                  </a:cubicBezTo>
                  <a:cubicBezTo>
                    <a:pt x="94" y="85"/>
                    <a:pt x="94" y="85"/>
                    <a:pt x="94" y="85"/>
                  </a:cubicBezTo>
                  <a:cubicBezTo>
                    <a:pt x="94" y="85"/>
                    <a:pt x="94" y="85"/>
                    <a:pt x="94" y="85"/>
                  </a:cubicBezTo>
                  <a:cubicBezTo>
                    <a:pt x="95" y="85"/>
                    <a:pt x="94" y="85"/>
                    <a:pt x="94" y="85"/>
                  </a:cubicBezTo>
                  <a:cubicBezTo>
                    <a:pt x="94" y="85"/>
                    <a:pt x="94" y="85"/>
                    <a:pt x="94" y="86"/>
                  </a:cubicBezTo>
                  <a:cubicBezTo>
                    <a:pt x="94" y="86"/>
                    <a:pt x="95" y="85"/>
                    <a:pt x="94" y="86"/>
                  </a:cubicBezTo>
                  <a:cubicBezTo>
                    <a:pt x="94" y="86"/>
                    <a:pt x="94" y="86"/>
                    <a:pt x="94" y="86"/>
                  </a:cubicBezTo>
                  <a:close/>
                  <a:moveTo>
                    <a:pt x="94" y="91"/>
                  </a:moveTo>
                  <a:cubicBezTo>
                    <a:pt x="94" y="91"/>
                    <a:pt x="94" y="91"/>
                    <a:pt x="94" y="91"/>
                  </a:cubicBezTo>
                  <a:cubicBezTo>
                    <a:pt x="94" y="91"/>
                    <a:pt x="94" y="92"/>
                    <a:pt x="94" y="92"/>
                  </a:cubicBezTo>
                  <a:cubicBezTo>
                    <a:pt x="94" y="92"/>
                    <a:pt x="94" y="91"/>
                    <a:pt x="94" y="91"/>
                  </a:cubicBezTo>
                  <a:close/>
                  <a:moveTo>
                    <a:pt x="94" y="97"/>
                  </a:moveTo>
                  <a:cubicBezTo>
                    <a:pt x="95" y="97"/>
                    <a:pt x="95" y="97"/>
                    <a:pt x="94" y="98"/>
                  </a:cubicBezTo>
                  <a:cubicBezTo>
                    <a:pt x="94" y="98"/>
                    <a:pt x="94" y="97"/>
                    <a:pt x="94" y="97"/>
                  </a:cubicBezTo>
                  <a:close/>
                  <a:moveTo>
                    <a:pt x="95" y="104"/>
                  </a:moveTo>
                  <a:cubicBezTo>
                    <a:pt x="96" y="104"/>
                    <a:pt x="95" y="105"/>
                    <a:pt x="95" y="105"/>
                  </a:cubicBezTo>
                  <a:cubicBezTo>
                    <a:pt x="95" y="105"/>
                    <a:pt x="95" y="105"/>
                    <a:pt x="95" y="105"/>
                  </a:cubicBezTo>
                  <a:cubicBezTo>
                    <a:pt x="95" y="105"/>
                    <a:pt x="95" y="104"/>
                    <a:pt x="94" y="104"/>
                  </a:cubicBezTo>
                  <a:cubicBezTo>
                    <a:pt x="94" y="103"/>
                    <a:pt x="95" y="102"/>
                    <a:pt x="97" y="102"/>
                  </a:cubicBezTo>
                  <a:cubicBezTo>
                    <a:pt x="97" y="104"/>
                    <a:pt x="96" y="104"/>
                    <a:pt x="95" y="104"/>
                  </a:cubicBezTo>
                  <a:close/>
                  <a:moveTo>
                    <a:pt x="97" y="102"/>
                  </a:moveTo>
                  <a:cubicBezTo>
                    <a:pt x="95" y="102"/>
                    <a:pt x="97" y="100"/>
                    <a:pt x="97" y="98"/>
                  </a:cubicBezTo>
                  <a:cubicBezTo>
                    <a:pt x="98" y="98"/>
                    <a:pt x="97" y="97"/>
                    <a:pt x="98" y="97"/>
                  </a:cubicBezTo>
                  <a:cubicBezTo>
                    <a:pt x="98" y="97"/>
                    <a:pt x="98" y="98"/>
                    <a:pt x="98" y="98"/>
                  </a:cubicBezTo>
                  <a:cubicBezTo>
                    <a:pt x="99" y="98"/>
                    <a:pt x="99" y="97"/>
                    <a:pt x="99" y="97"/>
                  </a:cubicBezTo>
                  <a:cubicBezTo>
                    <a:pt x="99" y="97"/>
                    <a:pt x="99" y="97"/>
                    <a:pt x="100" y="97"/>
                  </a:cubicBezTo>
                  <a:cubicBezTo>
                    <a:pt x="99" y="98"/>
                    <a:pt x="98" y="99"/>
                    <a:pt x="98" y="100"/>
                  </a:cubicBezTo>
                  <a:cubicBezTo>
                    <a:pt x="97" y="100"/>
                    <a:pt x="97" y="101"/>
                    <a:pt x="97" y="102"/>
                  </a:cubicBezTo>
                  <a:close/>
                  <a:moveTo>
                    <a:pt x="98" y="108"/>
                  </a:moveTo>
                  <a:cubicBezTo>
                    <a:pt x="98" y="108"/>
                    <a:pt x="98" y="108"/>
                    <a:pt x="98" y="107"/>
                  </a:cubicBezTo>
                  <a:cubicBezTo>
                    <a:pt x="98" y="107"/>
                    <a:pt x="98" y="107"/>
                    <a:pt x="98" y="107"/>
                  </a:cubicBezTo>
                  <a:cubicBezTo>
                    <a:pt x="98" y="107"/>
                    <a:pt x="98" y="108"/>
                    <a:pt x="98" y="108"/>
                  </a:cubicBezTo>
                  <a:close/>
                  <a:moveTo>
                    <a:pt x="101" y="107"/>
                  </a:moveTo>
                  <a:cubicBezTo>
                    <a:pt x="101" y="107"/>
                    <a:pt x="101" y="107"/>
                    <a:pt x="101" y="107"/>
                  </a:cubicBezTo>
                  <a:cubicBezTo>
                    <a:pt x="101" y="106"/>
                    <a:pt x="101" y="106"/>
                    <a:pt x="101" y="106"/>
                  </a:cubicBezTo>
                  <a:cubicBezTo>
                    <a:pt x="102" y="107"/>
                    <a:pt x="102" y="107"/>
                    <a:pt x="101" y="107"/>
                  </a:cubicBezTo>
                  <a:close/>
                  <a:moveTo>
                    <a:pt x="100" y="104"/>
                  </a:moveTo>
                  <a:cubicBezTo>
                    <a:pt x="99" y="105"/>
                    <a:pt x="99" y="105"/>
                    <a:pt x="99" y="106"/>
                  </a:cubicBezTo>
                  <a:cubicBezTo>
                    <a:pt x="98" y="106"/>
                    <a:pt x="98" y="106"/>
                    <a:pt x="98" y="106"/>
                  </a:cubicBezTo>
                  <a:cubicBezTo>
                    <a:pt x="98" y="105"/>
                    <a:pt x="98" y="105"/>
                    <a:pt x="98" y="105"/>
                  </a:cubicBezTo>
                  <a:cubicBezTo>
                    <a:pt x="98" y="105"/>
                    <a:pt x="99" y="104"/>
                    <a:pt x="99" y="103"/>
                  </a:cubicBezTo>
                  <a:cubicBezTo>
                    <a:pt x="99" y="103"/>
                    <a:pt x="98" y="103"/>
                    <a:pt x="98" y="103"/>
                  </a:cubicBezTo>
                  <a:cubicBezTo>
                    <a:pt x="99" y="102"/>
                    <a:pt x="99" y="101"/>
                    <a:pt x="99" y="100"/>
                  </a:cubicBezTo>
                  <a:cubicBezTo>
                    <a:pt x="99" y="99"/>
                    <a:pt x="100" y="98"/>
                    <a:pt x="101" y="97"/>
                  </a:cubicBezTo>
                  <a:cubicBezTo>
                    <a:pt x="100" y="97"/>
                    <a:pt x="101" y="96"/>
                    <a:pt x="101" y="95"/>
                  </a:cubicBezTo>
                  <a:cubicBezTo>
                    <a:pt x="101" y="96"/>
                    <a:pt x="101" y="96"/>
                    <a:pt x="102" y="96"/>
                  </a:cubicBezTo>
                  <a:cubicBezTo>
                    <a:pt x="102" y="96"/>
                    <a:pt x="102" y="95"/>
                    <a:pt x="102" y="95"/>
                  </a:cubicBezTo>
                  <a:cubicBezTo>
                    <a:pt x="102" y="95"/>
                    <a:pt x="102" y="95"/>
                    <a:pt x="102" y="95"/>
                  </a:cubicBezTo>
                  <a:cubicBezTo>
                    <a:pt x="102" y="94"/>
                    <a:pt x="102" y="93"/>
                    <a:pt x="103" y="92"/>
                  </a:cubicBezTo>
                  <a:cubicBezTo>
                    <a:pt x="103" y="93"/>
                    <a:pt x="103" y="93"/>
                    <a:pt x="103" y="94"/>
                  </a:cubicBezTo>
                  <a:cubicBezTo>
                    <a:pt x="103" y="94"/>
                    <a:pt x="103" y="95"/>
                    <a:pt x="103" y="95"/>
                  </a:cubicBezTo>
                  <a:cubicBezTo>
                    <a:pt x="103" y="96"/>
                    <a:pt x="104" y="96"/>
                    <a:pt x="103" y="97"/>
                  </a:cubicBezTo>
                  <a:cubicBezTo>
                    <a:pt x="104" y="97"/>
                    <a:pt x="104" y="97"/>
                    <a:pt x="104" y="97"/>
                  </a:cubicBezTo>
                  <a:cubicBezTo>
                    <a:pt x="104" y="98"/>
                    <a:pt x="104" y="98"/>
                    <a:pt x="103" y="98"/>
                  </a:cubicBezTo>
                  <a:cubicBezTo>
                    <a:pt x="103" y="99"/>
                    <a:pt x="104" y="99"/>
                    <a:pt x="104" y="99"/>
                  </a:cubicBezTo>
                  <a:cubicBezTo>
                    <a:pt x="104" y="99"/>
                    <a:pt x="104" y="99"/>
                    <a:pt x="104" y="99"/>
                  </a:cubicBezTo>
                  <a:cubicBezTo>
                    <a:pt x="102" y="101"/>
                    <a:pt x="102" y="103"/>
                    <a:pt x="100" y="104"/>
                  </a:cubicBezTo>
                  <a:close/>
                  <a:moveTo>
                    <a:pt x="107" y="103"/>
                  </a:moveTo>
                  <a:cubicBezTo>
                    <a:pt x="106" y="103"/>
                    <a:pt x="106" y="103"/>
                    <a:pt x="105" y="103"/>
                  </a:cubicBezTo>
                  <a:cubicBezTo>
                    <a:pt x="105" y="103"/>
                    <a:pt x="105" y="104"/>
                    <a:pt x="105" y="104"/>
                  </a:cubicBezTo>
                  <a:cubicBezTo>
                    <a:pt x="106" y="104"/>
                    <a:pt x="106" y="103"/>
                    <a:pt x="106" y="103"/>
                  </a:cubicBezTo>
                  <a:cubicBezTo>
                    <a:pt x="107" y="104"/>
                    <a:pt x="106" y="104"/>
                    <a:pt x="106" y="105"/>
                  </a:cubicBezTo>
                  <a:cubicBezTo>
                    <a:pt x="105" y="104"/>
                    <a:pt x="104" y="106"/>
                    <a:pt x="103" y="105"/>
                  </a:cubicBezTo>
                  <a:cubicBezTo>
                    <a:pt x="104" y="103"/>
                    <a:pt x="104" y="102"/>
                    <a:pt x="105" y="100"/>
                  </a:cubicBezTo>
                  <a:cubicBezTo>
                    <a:pt x="105" y="99"/>
                    <a:pt x="105" y="99"/>
                    <a:pt x="106" y="98"/>
                  </a:cubicBezTo>
                  <a:cubicBezTo>
                    <a:pt x="105" y="97"/>
                    <a:pt x="107" y="96"/>
                    <a:pt x="106" y="96"/>
                  </a:cubicBezTo>
                  <a:cubicBezTo>
                    <a:pt x="105" y="95"/>
                    <a:pt x="105" y="96"/>
                    <a:pt x="105" y="96"/>
                  </a:cubicBezTo>
                  <a:cubicBezTo>
                    <a:pt x="105" y="95"/>
                    <a:pt x="105" y="95"/>
                    <a:pt x="105" y="95"/>
                  </a:cubicBezTo>
                  <a:cubicBezTo>
                    <a:pt x="106" y="95"/>
                    <a:pt x="106" y="94"/>
                    <a:pt x="107" y="95"/>
                  </a:cubicBezTo>
                  <a:cubicBezTo>
                    <a:pt x="107" y="95"/>
                    <a:pt x="107" y="95"/>
                    <a:pt x="107" y="96"/>
                  </a:cubicBezTo>
                  <a:cubicBezTo>
                    <a:pt x="108" y="96"/>
                    <a:pt x="107" y="95"/>
                    <a:pt x="108" y="95"/>
                  </a:cubicBezTo>
                  <a:cubicBezTo>
                    <a:pt x="109" y="97"/>
                    <a:pt x="106" y="98"/>
                    <a:pt x="107" y="99"/>
                  </a:cubicBezTo>
                  <a:cubicBezTo>
                    <a:pt x="107" y="100"/>
                    <a:pt x="107" y="100"/>
                    <a:pt x="107" y="100"/>
                  </a:cubicBezTo>
                  <a:cubicBezTo>
                    <a:pt x="107" y="100"/>
                    <a:pt x="107" y="100"/>
                    <a:pt x="107" y="100"/>
                  </a:cubicBezTo>
                  <a:cubicBezTo>
                    <a:pt x="107" y="100"/>
                    <a:pt x="107" y="101"/>
                    <a:pt x="107" y="101"/>
                  </a:cubicBezTo>
                  <a:cubicBezTo>
                    <a:pt x="107" y="101"/>
                    <a:pt x="106" y="102"/>
                    <a:pt x="107" y="102"/>
                  </a:cubicBezTo>
                  <a:cubicBezTo>
                    <a:pt x="107" y="102"/>
                    <a:pt x="107" y="101"/>
                    <a:pt x="107" y="101"/>
                  </a:cubicBezTo>
                  <a:cubicBezTo>
                    <a:pt x="108" y="101"/>
                    <a:pt x="108" y="101"/>
                    <a:pt x="108" y="101"/>
                  </a:cubicBezTo>
                  <a:cubicBezTo>
                    <a:pt x="108" y="102"/>
                    <a:pt x="107" y="103"/>
                    <a:pt x="107" y="103"/>
                  </a:cubicBezTo>
                  <a:close/>
                  <a:moveTo>
                    <a:pt x="108" y="105"/>
                  </a:moveTo>
                  <a:cubicBezTo>
                    <a:pt x="108" y="105"/>
                    <a:pt x="108" y="105"/>
                    <a:pt x="108" y="105"/>
                  </a:cubicBezTo>
                  <a:cubicBezTo>
                    <a:pt x="107" y="104"/>
                    <a:pt x="108" y="104"/>
                    <a:pt x="109" y="104"/>
                  </a:cubicBezTo>
                  <a:cubicBezTo>
                    <a:pt x="109" y="103"/>
                    <a:pt x="109" y="103"/>
                    <a:pt x="109" y="102"/>
                  </a:cubicBezTo>
                  <a:cubicBezTo>
                    <a:pt x="109" y="102"/>
                    <a:pt x="109" y="103"/>
                    <a:pt x="108" y="103"/>
                  </a:cubicBezTo>
                  <a:cubicBezTo>
                    <a:pt x="108" y="102"/>
                    <a:pt x="108" y="102"/>
                    <a:pt x="109" y="102"/>
                  </a:cubicBezTo>
                  <a:cubicBezTo>
                    <a:pt x="109" y="102"/>
                    <a:pt x="108" y="102"/>
                    <a:pt x="108" y="102"/>
                  </a:cubicBezTo>
                  <a:cubicBezTo>
                    <a:pt x="108" y="101"/>
                    <a:pt x="109" y="101"/>
                    <a:pt x="109" y="101"/>
                  </a:cubicBezTo>
                  <a:cubicBezTo>
                    <a:pt x="109" y="101"/>
                    <a:pt x="108" y="101"/>
                    <a:pt x="108" y="100"/>
                  </a:cubicBezTo>
                  <a:cubicBezTo>
                    <a:pt x="108" y="100"/>
                    <a:pt x="109" y="100"/>
                    <a:pt x="109" y="99"/>
                  </a:cubicBezTo>
                  <a:cubicBezTo>
                    <a:pt x="110" y="100"/>
                    <a:pt x="110" y="100"/>
                    <a:pt x="111" y="101"/>
                  </a:cubicBezTo>
                  <a:cubicBezTo>
                    <a:pt x="110" y="101"/>
                    <a:pt x="111" y="101"/>
                    <a:pt x="111" y="102"/>
                  </a:cubicBezTo>
                  <a:cubicBezTo>
                    <a:pt x="110" y="102"/>
                    <a:pt x="110" y="102"/>
                    <a:pt x="109" y="101"/>
                  </a:cubicBezTo>
                  <a:cubicBezTo>
                    <a:pt x="109" y="102"/>
                    <a:pt x="109" y="102"/>
                    <a:pt x="109" y="102"/>
                  </a:cubicBezTo>
                  <a:cubicBezTo>
                    <a:pt x="109" y="102"/>
                    <a:pt x="109" y="102"/>
                    <a:pt x="110" y="102"/>
                  </a:cubicBezTo>
                  <a:cubicBezTo>
                    <a:pt x="110" y="103"/>
                    <a:pt x="110" y="103"/>
                    <a:pt x="110" y="104"/>
                  </a:cubicBezTo>
                  <a:cubicBezTo>
                    <a:pt x="110" y="104"/>
                    <a:pt x="110" y="103"/>
                    <a:pt x="110" y="103"/>
                  </a:cubicBezTo>
                  <a:cubicBezTo>
                    <a:pt x="110" y="103"/>
                    <a:pt x="111" y="103"/>
                    <a:pt x="111" y="102"/>
                  </a:cubicBezTo>
                  <a:cubicBezTo>
                    <a:pt x="111" y="104"/>
                    <a:pt x="110" y="105"/>
                    <a:pt x="110" y="106"/>
                  </a:cubicBezTo>
                  <a:cubicBezTo>
                    <a:pt x="108" y="106"/>
                    <a:pt x="108" y="105"/>
                    <a:pt x="108" y="105"/>
                  </a:cubicBezTo>
                  <a:close/>
                  <a:moveTo>
                    <a:pt x="110" y="112"/>
                  </a:moveTo>
                  <a:cubicBezTo>
                    <a:pt x="110" y="112"/>
                    <a:pt x="109" y="112"/>
                    <a:pt x="109" y="112"/>
                  </a:cubicBezTo>
                  <a:cubicBezTo>
                    <a:pt x="110" y="111"/>
                    <a:pt x="110" y="111"/>
                    <a:pt x="110" y="111"/>
                  </a:cubicBezTo>
                  <a:cubicBezTo>
                    <a:pt x="110" y="112"/>
                    <a:pt x="110" y="112"/>
                    <a:pt x="110" y="112"/>
                  </a:cubicBezTo>
                  <a:close/>
                  <a:moveTo>
                    <a:pt x="110" y="120"/>
                  </a:moveTo>
                  <a:cubicBezTo>
                    <a:pt x="109" y="120"/>
                    <a:pt x="111" y="119"/>
                    <a:pt x="111" y="119"/>
                  </a:cubicBezTo>
                  <a:cubicBezTo>
                    <a:pt x="111" y="119"/>
                    <a:pt x="111" y="120"/>
                    <a:pt x="110" y="120"/>
                  </a:cubicBezTo>
                  <a:close/>
                  <a:moveTo>
                    <a:pt x="112" y="105"/>
                  </a:moveTo>
                  <a:cubicBezTo>
                    <a:pt x="112" y="106"/>
                    <a:pt x="112" y="108"/>
                    <a:pt x="111" y="108"/>
                  </a:cubicBezTo>
                  <a:cubicBezTo>
                    <a:pt x="111" y="108"/>
                    <a:pt x="111" y="107"/>
                    <a:pt x="111" y="107"/>
                  </a:cubicBezTo>
                  <a:cubicBezTo>
                    <a:pt x="111" y="106"/>
                    <a:pt x="110" y="106"/>
                    <a:pt x="110" y="106"/>
                  </a:cubicBezTo>
                  <a:cubicBezTo>
                    <a:pt x="111" y="105"/>
                    <a:pt x="111" y="104"/>
                    <a:pt x="113" y="104"/>
                  </a:cubicBezTo>
                  <a:cubicBezTo>
                    <a:pt x="113" y="104"/>
                    <a:pt x="113" y="105"/>
                    <a:pt x="112" y="105"/>
                  </a:cubicBezTo>
                  <a:close/>
                  <a:moveTo>
                    <a:pt x="113" y="104"/>
                  </a:moveTo>
                  <a:cubicBezTo>
                    <a:pt x="113" y="103"/>
                    <a:pt x="112" y="102"/>
                    <a:pt x="114" y="102"/>
                  </a:cubicBezTo>
                  <a:cubicBezTo>
                    <a:pt x="114" y="102"/>
                    <a:pt x="113" y="103"/>
                    <a:pt x="113" y="104"/>
                  </a:cubicBezTo>
                  <a:close/>
                  <a:moveTo>
                    <a:pt x="114" y="102"/>
                  </a:moveTo>
                  <a:cubicBezTo>
                    <a:pt x="114" y="102"/>
                    <a:pt x="114" y="102"/>
                    <a:pt x="113" y="101"/>
                  </a:cubicBezTo>
                  <a:cubicBezTo>
                    <a:pt x="113" y="101"/>
                    <a:pt x="114" y="101"/>
                    <a:pt x="114" y="101"/>
                  </a:cubicBezTo>
                  <a:cubicBezTo>
                    <a:pt x="114" y="101"/>
                    <a:pt x="114" y="101"/>
                    <a:pt x="114" y="102"/>
                  </a:cubicBezTo>
                  <a:close/>
                  <a:moveTo>
                    <a:pt x="114" y="76"/>
                  </a:moveTo>
                  <a:cubicBezTo>
                    <a:pt x="113" y="75"/>
                    <a:pt x="113" y="73"/>
                    <a:pt x="113" y="72"/>
                  </a:cubicBezTo>
                  <a:cubicBezTo>
                    <a:pt x="113" y="73"/>
                    <a:pt x="113" y="73"/>
                    <a:pt x="114" y="73"/>
                  </a:cubicBezTo>
                  <a:cubicBezTo>
                    <a:pt x="113" y="74"/>
                    <a:pt x="115" y="75"/>
                    <a:pt x="114" y="76"/>
                  </a:cubicBezTo>
                  <a:close/>
                  <a:moveTo>
                    <a:pt x="114" y="76"/>
                  </a:moveTo>
                  <a:cubicBezTo>
                    <a:pt x="115" y="77"/>
                    <a:pt x="114" y="77"/>
                    <a:pt x="115" y="77"/>
                  </a:cubicBezTo>
                  <a:cubicBezTo>
                    <a:pt x="115" y="78"/>
                    <a:pt x="115" y="77"/>
                    <a:pt x="114" y="77"/>
                  </a:cubicBezTo>
                  <a:cubicBezTo>
                    <a:pt x="114" y="77"/>
                    <a:pt x="114" y="77"/>
                    <a:pt x="114" y="76"/>
                  </a:cubicBezTo>
                  <a:close/>
                  <a:moveTo>
                    <a:pt x="114" y="102"/>
                  </a:moveTo>
                  <a:cubicBezTo>
                    <a:pt x="114" y="102"/>
                    <a:pt x="115" y="102"/>
                    <a:pt x="115" y="101"/>
                  </a:cubicBezTo>
                  <a:cubicBezTo>
                    <a:pt x="115" y="102"/>
                    <a:pt x="116" y="102"/>
                    <a:pt x="116" y="101"/>
                  </a:cubicBezTo>
                  <a:cubicBezTo>
                    <a:pt x="116" y="102"/>
                    <a:pt x="117" y="102"/>
                    <a:pt x="116" y="102"/>
                  </a:cubicBezTo>
                  <a:cubicBezTo>
                    <a:pt x="116" y="102"/>
                    <a:pt x="116" y="103"/>
                    <a:pt x="116" y="103"/>
                  </a:cubicBezTo>
                  <a:cubicBezTo>
                    <a:pt x="115" y="103"/>
                    <a:pt x="115" y="102"/>
                    <a:pt x="114" y="102"/>
                  </a:cubicBezTo>
                  <a:close/>
                  <a:moveTo>
                    <a:pt x="117" y="111"/>
                  </a:moveTo>
                  <a:cubicBezTo>
                    <a:pt x="117" y="110"/>
                    <a:pt x="117" y="109"/>
                    <a:pt x="118" y="109"/>
                  </a:cubicBezTo>
                  <a:cubicBezTo>
                    <a:pt x="118" y="110"/>
                    <a:pt x="118" y="111"/>
                    <a:pt x="117" y="111"/>
                  </a:cubicBezTo>
                  <a:close/>
                  <a:moveTo>
                    <a:pt x="117" y="109"/>
                  </a:moveTo>
                  <a:cubicBezTo>
                    <a:pt x="117" y="108"/>
                    <a:pt x="117" y="108"/>
                    <a:pt x="117" y="108"/>
                  </a:cubicBezTo>
                  <a:cubicBezTo>
                    <a:pt x="117" y="108"/>
                    <a:pt x="117" y="108"/>
                    <a:pt x="118" y="108"/>
                  </a:cubicBezTo>
                  <a:cubicBezTo>
                    <a:pt x="118" y="108"/>
                    <a:pt x="117" y="109"/>
                    <a:pt x="117" y="109"/>
                  </a:cubicBezTo>
                  <a:close/>
                  <a:moveTo>
                    <a:pt x="118" y="105"/>
                  </a:moveTo>
                  <a:cubicBezTo>
                    <a:pt x="118" y="106"/>
                    <a:pt x="118" y="107"/>
                    <a:pt x="118" y="108"/>
                  </a:cubicBezTo>
                  <a:cubicBezTo>
                    <a:pt x="117" y="108"/>
                    <a:pt x="118" y="107"/>
                    <a:pt x="117" y="107"/>
                  </a:cubicBezTo>
                  <a:cubicBezTo>
                    <a:pt x="117" y="107"/>
                    <a:pt x="117" y="107"/>
                    <a:pt x="117" y="107"/>
                  </a:cubicBezTo>
                  <a:cubicBezTo>
                    <a:pt x="116" y="107"/>
                    <a:pt x="116" y="107"/>
                    <a:pt x="115" y="107"/>
                  </a:cubicBezTo>
                  <a:cubicBezTo>
                    <a:pt x="116" y="106"/>
                    <a:pt x="116" y="105"/>
                    <a:pt x="116" y="104"/>
                  </a:cubicBezTo>
                  <a:cubicBezTo>
                    <a:pt x="117" y="104"/>
                    <a:pt x="117" y="103"/>
                    <a:pt x="117" y="104"/>
                  </a:cubicBezTo>
                  <a:cubicBezTo>
                    <a:pt x="118" y="104"/>
                    <a:pt x="117" y="103"/>
                    <a:pt x="118" y="103"/>
                  </a:cubicBezTo>
                  <a:cubicBezTo>
                    <a:pt x="119" y="104"/>
                    <a:pt x="118" y="105"/>
                    <a:pt x="118" y="105"/>
                  </a:cubicBezTo>
                  <a:close/>
                  <a:moveTo>
                    <a:pt x="121" y="103"/>
                  </a:moveTo>
                  <a:cubicBezTo>
                    <a:pt x="120" y="103"/>
                    <a:pt x="119" y="103"/>
                    <a:pt x="119" y="103"/>
                  </a:cubicBezTo>
                  <a:cubicBezTo>
                    <a:pt x="119" y="103"/>
                    <a:pt x="119" y="102"/>
                    <a:pt x="119" y="102"/>
                  </a:cubicBezTo>
                  <a:cubicBezTo>
                    <a:pt x="118" y="102"/>
                    <a:pt x="118" y="102"/>
                    <a:pt x="118" y="102"/>
                  </a:cubicBezTo>
                  <a:cubicBezTo>
                    <a:pt x="118" y="102"/>
                    <a:pt x="117" y="103"/>
                    <a:pt x="117" y="102"/>
                  </a:cubicBezTo>
                  <a:cubicBezTo>
                    <a:pt x="117" y="102"/>
                    <a:pt x="117" y="100"/>
                    <a:pt x="118" y="100"/>
                  </a:cubicBezTo>
                  <a:cubicBezTo>
                    <a:pt x="118" y="100"/>
                    <a:pt x="118" y="100"/>
                    <a:pt x="118" y="100"/>
                  </a:cubicBezTo>
                  <a:cubicBezTo>
                    <a:pt x="118" y="100"/>
                    <a:pt x="118" y="99"/>
                    <a:pt x="118" y="99"/>
                  </a:cubicBezTo>
                  <a:cubicBezTo>
                    <a:pt x="118" y="99"/>
                    <a:pt x="118" y="99"/>
                    <a:pt x="118" y="99"/>
                  </a:cubicBezTo>
                  <a:cubicBezTo>
                    <a:pt x="118" y="98"/>
                    <a:pt x="119" y="98"/>
                    <a:pt x="119" y="98"/>
                  </a:cubicBezTo>
                  <a:cubicBezTo>
                    <a:pt x="119" y="97"/>
                    <a:pt x="119" y="97"/>
                    <a:pt x="119" y="96"/>
                  </a:cubicBezTo>
                  <a:cubicBezTo>
                    <a:pt x="119" y="96"/>
                    <a:pt x="119" y="96"/>
                    <a:pt x="120" y="96"/>
                  </a:cubicBezTo>
                  <a:cubicBezTo>
                    <a:pt x="120" y="96"/>
                    <a:pt x="120" y="96"/>
                    <a:pt x="120" y="96"/>
                  </a:cubicBezTo>
                  <a:cubicBezTo>
                    <a:pt x="120" y="96"/>
                    <a:pt x="121" y="96"/>
                    <a:pt x="121" y="96"/>
                  </a:cubicBezTo>
                  <a:cubicBezTo>
                    <a:pt x="122" y="96"/>
                    <a:pt x="122" y="96"/>
                    <a:pt x="123" y="95"/>
                  </a:cubicBezTo>
                  <a:cubicBezTo>
                    <a:pt x="123" y="95"/>
                    <a:pt x="123" y="94"/>
                    <a:pt x="124" y="93"/>
                  </a:cubicBezTo>
                  <a:cubicBezTo>
                    <a:pt x="124" y="94"/>
                    <a:pt x="124" y="96"/>
                    <a:pt x="123" y="97"/>
                  </a:cubicBezTo>
                  <a:cubicBezTo>
                    <a:pt x="123" y="98"/>
                    <a:pt x="123" y="100"/>
                    <a:pt x="122" y="101"/>
                  </a:cubicBezTo>
                  <a:cubicBezTo>
                    <a:pt x="122" y="102"/>
                    <a:pt x="121" y="102"/>
                    <a:pt x="121" y="103"/>
                  </a:cubicBezTo>
                  <a:close/>
                  <a:moveTo>
                    <a:pt x="123" y="107"/>
                  </a:moveTo>
                  <a:cubicBezTo>
                    <a:pt x="123" y="108"/>
                    <a:pt x="123" y="108"/>
                    <a:pt x="123" y="108"/>
                  </a:cubicBezTo>
                  <a:cubicBezTo>
                    <a:pt x="123" y="108"/>
                    <a:pt x="122" y="108"/>
                    <a:pt x="122" y="108"/>
                  </a:cubicBezTo>
                  <a:cubicBezTo>
                    <a:pt x="122" y="108"/>
                    <a:pt x="122" y="108"/>
                    <a:pt x="122" y="108"/>
                  </a:cubicBezTo>
                  <a:cubicBezTo>
                    <a:pt x="123" y="108"/>
                    <a:pt x="122" y="107"/>
                    <a:pt x="123" y="107"/>
                  </a:cubicBezTo>
                  <a:cubicBezTo>
                    <a:pt x="123" y="107"/>
                    <a:pt x="122" y="107"/>
                    <a:pt x="122" y="107"/>
                  </a:cubicBezTo>
                  <a:cubicBezTo>
                    <a:pt x="122" y="107"/>
                    <a:pt x="122" y="107"/>
                    <a:pt x="123" y="106"/>
                  </a:cubicBezTo>
                  <a:cubicBezTo>
                    <a:pt x="123" y="106"/>
                    <a:pt x="122" y="106"/>
                    <a:pt x="122" y="106"/>
                  </a:cubicBezTo>
                  <a:cubicBezTo>
                    <a:pt x="122" y="105"/>
                    <a:pt x="123" y="104"/>
                    <a:pt x="122" y="103"/>
                  </a:cubicBezTo>
                  <a:cubicBezTo>
                    <a:pt x="123" y="103"/>
                    <a:pt x="123" y="103"/>
                    <a:pt x="123" y="103"/>
                  </a:cubicBezTo>
                  <a:cubicBezTo>
                    <a:pt x="123" y="102"/>
                    <a:pt x="122" y="102"/>
                    <a:pt x="122" y="101"/>
                  </a:cubicBezTo>
                  <a:cubicBezTo>
                    <a:pt x="123" y="101"/>
                    <a:pt x="123" y="101"/>
                    <a:pt x="123" y="101"/>
                  </a:cubicBezTo>
                  <a:cubicBezTo>
                    <a:pt x="123" y="101"/>
                    <a:pt x="124" y="101"/>
                    <a:pt x="124" y="102"/>
                  </a:cubicBezTo>
                  <a:cubicBezTo>
                    <a:pt x="124" y="102"/>
                    <a:pt x="124" y="102"/>
                    <a:pt x="124" y="102"/>
                  </a:cubicBezTo>
                  <a:cubicBezTo>
                    <a:pt x="124" y="102"/>
                    <a:pt x="124" y="102"/>
                    <a:pt x="124" y="102"/>
                  </a:cubicBezTo>
                  <a:cubicBezTo>
                    <a:pt x="124" y="102"/>
                    <a:pt x="124" y="102"/>
                    <a:pt x="124" y="102"/>
                  </a:cubicBezTo>
                  <a:cubicBezTo>
                    <a:pt x="123" y="102"/>
                    <a:pt x="123" y="103"/>
                    <a:pt x="124" y="103"/>
                  </a:cubicBezTo>
                  <a:cubicBezTo>
                    <a:pt x="124" y="104"/>
                    <a:pt x="123" y="105"/>
                    <a:pt x="123" y="106"/>
                  </a:cubicBezTo>
                  <a:cubicBezTo>
                    <a:pt x="123" y="106"/>
                    <a:pt x="124" y="106"/>
                    <a:pt x="124" y="106"/>
                  </a:cubicBezTo>
                  <a:cubicBezTo>
                    <a:pt x="124" y="107"/>
                    <a:pt x="123" y="108"/>
                    <a:pt x="123" y="107"/>
                  </a:cubicBezTo>
                  <a:close/>
                  <a:moveTo>
                    <a:pt x="124" y="110"/>
                  </a:moveTo>
                  <a:cubicBezTo>
                    <a:pt x="124" y="110"/>
                    <a:pt x="124" y="110"/>
                    <a:pt x="124" y="109"/>
                  </a:cubicBezTo>
                  <a:cubicBezTo>
                    <a:pt x="124" y="109"/>
                    <a:pt x="124" y="109"/>
                    <a:pt x="125" y="109"/>
                  </a:cubicBezTo>
                  <a:cubicBezTo>
                    <a:pt x="125" y="110"/>
                    <a:pt x="124" y="110"/>
                    <a:pt x="124" y="110"/>
                  </a:cubicBezTo>
                  <a:close/>
                  <a:moveTo>
                    <a:pt x="125" y="108"/>
                  </a:moveTo>
                  <a:cubicBezTo>
                    <a:pt x="125" y="108"/>
                    <a:pt x="124" y="108"/>
                    <a:pt x="124" y="109"/>
                  </a:cubicBezTo>
                  <a:cubicBezTo>
                    <a:pt x="124" y="109"/>
                    <a:pt x="124" y="109"/>
                    <a:pt x="124" y="109"/>
                  </a:cubicBezTo>
                  <a:cubicBezTo>
                    <a:pt x="123" y="109"/>
                    <a:pt x="124" y="108"/>
                    <a:pt x="124" y="107"/>
                  </a:cubicBezTo>
                  <a:cubicBezTo>
                    <a:pt x="125" y="107"/>
                    <a:pt x="125" y="107"/>
                    <a:pt x="125" y="108"/>
                  </a:cubicBezTo>
                  <a:cubicBezTo>
                    <a:pt x="125" y="107"/>
                    <a:pt x="125" y="107"/>
                    <a:pt x="125" y="107"/>
                  </a:cubicBezTo>
                  <a:cubicBezTo>
                    <a:pt x="125" y="106"/>
                    <a:pt x="125" y="106"/>
                    <a:pt x="125" y="106"/>
                  </a:cubicBezTo>
                  <a:cubicBezTo>
                    <a:pt x="126" y="106"/>
                    <a:pt x="125" y="107"/>
                    <a:pt x="126" y="107"/>
                  </a:cubicBezTo>
                  <a:cubicBezTo>
                    <a:pt x="125" y="107"/>
                    <a:pt x="125" y="107"/>
                    <a:pt x="125" y="108"/>
                  </a:cubicBezTo>
                  <a:close/>
                  <a:moveTo>
                    <a:pt x="125" y="100"/>
                  </a:moveTo>
                  <a:cubicBezTo>
                    <a:pt x="125" y="100"/>
                    <a:pt x="124" y="100"/>
                    <a:pt x="123" y="100"/>
                  </a:cubicBezTo>
                  <a:cubicBezTo>
                    <a:pt x="123" y="99"/>
                    <a:pt x="124" y="99"/>
                    <a:pt x="124" y="99"/>
                  </a:cubicBezTo>
                  <a:cubicBezTo>
                    <a:pt x="125" y="99"/>
                    <a:pt x="125" y="99"/>
                    <a:pt x="125" y="99"/>
                  </a:cubicBezTo>
                  <a:cubicBezTo>
                    <a:pt x="125" y="99"/>
                    <a:pt x="125" y="99"/>
                    <a:pt x="125" y="99"/>
                  </a:cubicBezTo>
                  <a:cubicBezTo>
                    <a:pt x="126" y="99"/>
                    <a:pt x="126" y="100"/>
                    <a:pt x="125" y="100"/>
                  </a:cubicBezTo>
                  <a:close/>
                  <a:moveTo>
                    <a:pt x="126" y="95"/>
                  </a:moveTo>
                  <a:cubicBezTo>
                    <a:pt x="126" y="95"/>
                    <a:pt x="125" y="95"/>
                    <a:pt x="125" y="95"/>
                  </a:cubicBezTo>
                  <a:cubicBezTo>
                    <a:pt x="125" y="97"/>
                    <a:pt x="125" y="97"/>
                    <a:pt x="125" y="97"/>
                  </a:cubicBezTo>
                  <a:cubicBezTo>
                    <a:pt x="125" y="98"/>
                    <a:pt x="126" y="98"/>
                    <a:pt x="126" y="98"/>
                  </a:cubicBezTo>
                  <a:cubicBezTo>
                    <a:pt x="125" y="98"/>
                    <a:pt x="125" y="98"/>
                    <a:pt x="124" y="98"/>
                  </a:cubicBezTo>
                  <a:cubicBezTo>
                    <a:pt x="124" y="98"/>
                    <a:pt x="124" y="97"/>
                    <a:pt x="124" y="96"/>
                  </a:cubicBezTo>
                  <a:cubicBezTo>
                    <a:pt x="124" y="95"/>
                    <a:pt x="125" y="96"/>
                    <a:pt x="125" y="95"/>
                  </a:cubicBezTo>
                  <a:cubicBezTo>
                    <a:pt x="125" y="95"/>
                    <a:pt x="125" y="95"/>
                    <a:pt x="125" y="94"/>
                  </a:cubicBezTo>
                  <a:cubicBezTo>
                    <a:pt x="125" y="94"/>
                    <a:pt x="125" y="92"/>
                    <a:pt x="126" y="92"/>
                  </a:cubicBezTo>
                  <a:cubicBezTo>
                    <a:pt x="126" y="92"/>
                    <a:pt x="126" y="92"/>
                    <a:pt x="126" y="93"/>
                  </a:cubicBezTo>
                  <a:cubicBezTo>
                    <a:pt x="126" y="93"/>
                    <a:pt x="126" y="93"/>
                    <a:pt x="126" y="94"/>
                  </a:cubicBezTo>
                  <a:cubicBezTo>
                    <a:pt x="126" y="94"/>
                    <a:pt x="126" y="94"/>
                    <a:pt x="126" y="94"/>
                  </a:cubicBezTo>
                  <a:cubicBezTo>
                    <a:pt x="127" y="94"/>
                    <a:pt x="126" y="95"/>
                    <a:pt x="126" y="95"/>
                  </a:cubicBezTo>
                  <a:close/>
                  <a:moveTo>
                    <a:pt x="126" y="92"/>
                  </a:moveTo>
                  <a:cubicBezTo>
                    <a:pt x="126" y="92"/>
                    <a:pt x="126" y="92"/>
                    <a:pt x="126" y="91"/>
                  </a:cubicBezTo>
                  <a:cubicBezTo>
                    <a:pt x="126" y="91"/>
                    <a:pt x="126" y="91"/>
                    <a:pt x="126" y="91"/>
                  </a:cubicBezTo>
                  <a:cubicBezTo>
                    <a:pt x="126" y="91"/>
                    <a:pt x="126" y="91"/>
                    <a:pt x="126" y="92"/>
                  </a:cubicBezTo>
                  <a:close/>
                  <a:moveTo>
                    <a:pt x="128" y="107"/>
                  </a:moveTo>
                  <a:cubicBezTo>
                    <a:pt x="128" y="107"/>
                    <a:pt x="128" y="107"/>
                    <a:pt x="128" y="107"/>
                  </a:cubicBezTo>
                  <a:cubicBezTo>
                    <a:pt x="128" y="107"/>
                    <a:pt x="128" y="107"/>
                    <a:pt x="128" y="107"/>
                  </a:cubicBezTo>
                  <a:cubicBezTo>
                    <a:pt x="128" y="107"/>
                    <a:pt x="128" y="107"/>
                    <a:pt x="128" y="107"/>
                  </a:cubicBezTo>
                  <a:close/>
                  <a:moveTo>
                    <a:pt x="128" y="101"/>
                  </a:moveTo>
                  <a:cubicBezTo>
                    <a:pt x="128" y="101"/>
                    <a:pt x="128" y="101"/>
                    <a:pt x="128" y="101"/>
                  </a:cubicBezTo>
                  <a:cubicBezTo>
                    <a:pt x="128" y="100"/>
                    <a:pt x="128" y="101"/>
                    <a:pt x="128" y="100"/>
                  </a:cubicBezTo>
                  <a:cubicBezTo>
                    <a:pt x="128" y="100"/>
                    <a:pt x="128" y="101"/>
                    <a:pt x="128" y="101"/>
                  </a:cubicBezTo>
                  <a:close/>
                  <a:moveTo>
                    <a:pt x="128" y="100"/>
                  </a:moveTo>
                  <a:cubicBezTo>
                    <a:pt x="128" y="100"/>
                    <a:pt x="128" y="100"/>
                    <a:pt x="128" y="99"/>
                  </a:cubicBezTo>
                  <a:cubicBezTo>
                    <a:pt x="128" y="99"/>
                    <a:pt x="129" y="99"/>
                    <a:pt x="129" y="99"/>
                  </a:cubicBezTo>
                  <a:cubicBezTo>
                    <a:pt x="129" y="100"/>
                    <a:pt x="128" y="100"/>
                    <a:pt x="128" y="100"/>
                  </a:cubicBezTo>
                  <a:close/>
                  <a:moveTo>
                    <a:pt x="129" y="96"/>
                  </a:moveTo>
                  <a:cubicBezTo>
                    <a:pt x="129" y="96"/>
                    <a:pt x="129" y="96"/>
                    <a:pt x="128" y="96"/>
                  </a:cubicBezTo>
                  <a:cubicBezTo>
                    <a:pt x="128" y="96"/>
                    <a:pt x="128" y="95"/>
                    <a:pt x="129" y="95"/>
                  </a:cubicBezTo>
                  <a:cubicBezTo>
                    <a:pt x="129" y="95"/>
                    <a:pt x="129" y="96"/>
                    <a:pt x="129" y="96"/>
                  </a:cubicBezTo>
                  <a:close/>
                  <a:moveTo>
                    <a:pt x="129" y="94"/>
                  </a:moveTo>
                  <a:cubicBezTo>
                    <a:pt x="130" y="94"/>
                    <a:pt x="129" y="94"/>
                    <a:pt x="129" y="95"/>
                  </a:cubicBezTo>
                  <a:cubicBezTo>
                    <a:pt x="129" y="95"/>
                    <a:pt x="129" y="94"/>
                    <a:pt x="129" y="94"/>
                  </a:cubicBezTo>
                  <a:close/>
                  <a:moveTo>
                    <a:pt x="130" y="97"/>
                  </a:moveTo>
                  <a:cubicBezTo>
                    <a:pt x="129" y="97"/>
                    <a:pt x="129" y="96"/>
                    <a:pt x="129" y="96"/>
                  </a:cubicBezTo>
                  <a:cubicBezTo>
                    <a:pt x="129" y="96"/>
                    <a:pt x="129" y="96"/>
                    <a:pt x="129" y="96"/>
                  </a:cubicBezTo>
                  <a:cubicBezTo>
                    <a:pt x="130" y="96"/>
                    <a:pt x="129" y="96"/>
                    <a:pt x="130" y="97"/>
                  </a:cubicBezTo>
                  <a:close/>
                  <a:moveTo>
                    <a:pt x="129" y="91"/>
                  </a:moveTo>
                  <a:cubicBezTo>
                    <a:pt x="129" y="91"/>
                    <a:pt x="129" y="90"/>
                    <a:pt x="129" y="90"/>
                  </a:cubicBezTo>
                  <a:cubicBezTo>
                    <a:pt x="130" y="90"/>
                    <a:pt x="130" y="90"/>
                    <a:pt x="130" y="90"/>
                  </a:cubicBezTo>
                  <a:cubicBezTo>
                    <a:pt x="130" y="91"/>
                    <a:pt x="130" y="91"/>
                    <a:pt x="129" y="91"/>
                  </a:cubicBezTo>
                  <a:close/>
                  <a:moveTo>
                    <a:pt x="132" y="107"/>
                  </a:moveTo>
                  <a:cubicBezTo>
                    <a:pt x="132" y="107"/>
                    <a:pt x="132" y="107"/>
                    <a:pt x="132" y="107"/>
                  </a:cubicBezTo>
                  <a:cubicBezTo>
                    <a:pt x="132" y="108"/>
                    <a:pt x="132" y="108"/>
                    <a:pt x="131" y="109"/>
                  </a:cubicBezTo>
                  <a:cubicBezTo>
                    <a:pt x="131" y="109"/>
                    <a:pt x="131" y="108"/>
                    <a:pt x="132" y="108"/>
                  </a:cubicBezTo>
                  <a:cubicBezTo>
                    <a:pt x="131" y="108"/>
                    <a:pt x="132" y="107"/>
                    <a:pt x="132" y="107"/>
                  </a:cubicBezTo>
                  <a:close/>
                  <a:moveTo>
                    <a:pt x="131" y="105"/>
                  </a:moveTo>
                  <a:cubicBezTo>
                    <a:pt x="131" y="106"/>
                    <a:pt x="131" y="107"/>
                    <a:pt x="131" y="107"/>
                  </a:cubicBezTo>
                  <a:cubicBezTo>
                    <a:pt x="131" y="107"/>
                    <a:pt x="131" y="107"/>
                    <a:pt x="130" y="106"/>
                  </a:cubicBezTo>
                  <a:cubicBezTo>
                    <a:pt x="131" y="106"/>
                    <a:pt x="130" y="106"/>
                    <a:pt x="131" y="106"/>
                  </a:cubicBezTo>
                  <a:cubicBezTo>
                    <a:pt x="131" y="106"/>
                    <a:pt x="131" y="106"/>
                    <a:pt x="131" y="105"/>
                  </a:cubicBezTo>
                  <a:cubicBezTo>
                    <a:pt x="131" y="105"/>
                    <a:pt x="131" y="105"/>
                    <a:pt x="131" y="105"/>
                  </a:cubicBezTo>
                  <a:close/>
                  <a:moveTo>
                    <a:pt x="131" y="104"/>
                  </a:moveTo>
                  <a:cubicBezTo>
                    <a:pt x="131" y="104"/>
                    <a:pt x="131" y="105"/>
                    <a:pt x="130" y="105"/>
                  </a:cubicBezTo>
                  <a:cubicBezTo>
                    <a:pt x="130" y="105"/>
                    <a:pt x="131" y="104"/>
                    <a:pt x="131" y="104"/>
                  </a:cubicBezTo>
                  <a:cubicBezTo>
                    <a:pt x="131" y="104"/>
                    <a:pt x="131" y="104"/>
                    <a:pt x="131" y="104"/>
                  </a:cubicBezTo>
                  <a:close/>
                  <a:moveTo>
                    <a:pt x="131" y="77"/>
                  </a:moveTo>
                  <a:cubicBezTo>
                    <a:pt x="131" y="77"/>
                    <a:pt x="131" y="77"/>
                    <a:pt x="131" y="77"/>
                  </a:cubicBezTo>
                  <a:cubicBezTo>
                    <a:pt x="131" y="80"/>
                    <a:pt x="132" y="82"/>
                    <a:pt x="131" y="84"/>
                  </a:cubicBezTo>
                  <a:cubicBezTo>
                    <a:pt x="130" y="84"/>
                    <a:pt x="131" y="82"/>
                    <a:pt x="131" y="81"/>
                  </a:cubicBezTo>
                  <a:cubicBezTo>
                    <a:pt x="130" y="81"/>
                    <a:pt x="130" y="81"/>
                    <a:pt x="130" y="81"/>
                  </a:cubicBezTo>
                  <a:cubicBezTo>
                    <a:pt x="130" y="81"/>
                    <a:pt x="130" y="81"/>
                    <a:pt x="130" y="80"/>
                  </a:cubicBezTo>
                  <a:cubicBezTo>
                    <a:pt x="131" y="80"/>
                    <a:pt x="130" y="78"/>
                    <a:pt x="131" y="77"/>
                  </a:cubicBezTo>
                  <a:close/>
                  <a:moveTo>
                    <a:pt x="129" y="76"/>
                  </a:moveTo>
                  <a:cubicBezTo>
                    <a:pt x="130" y="76"/>
                    <a:pt x="130" y="76"/>
                    <a:pt x="130" y="76"/>
                  </a:cubicBezTo>
                  <a:cubicBezTo>
                    <a:pt x="130" y="77"/>
                    <a:pt x="130" y="78"/>
                    <a:pt x="129" y="79"/>
                  </a:cubicBezTo>
                  <a:cubicBezTo>
                    <a:pt x="129" y="78"/>
                    <a:pt x="129" y="77"/>
                    <a:pt x="129" y="76"/>
                  </a:cubicBezTo>
                  <a:close/>
                  <a:moveTo>
                    <a:pt x="130" y="88"/>
                  </a:moveTo>
                  <a:cubicBezTo>
                    <a:pt x="130" y="88"/>
                    <a:pt x="130" y="89"/>
                    <a:pt x="129" y="89"/>
                  </a:cubicBezTo>
                  <a:cubicBezTo>
                    <a:pt x="129" y="89"/>
                    <a:pt x="130" y="89"/>
                    <a:pt x="129" y="89"/>
                  </a:cubicBezTo>
                  <a:cubicBezTo>
                    <a:pt x="128" y="88"/>
                    <a:pt x="130" y="84"/>
                    <a:pt x="128" y="84"/>
                  </a:cubicBezTo>
                  <a:cubicBezTo>
                    <a:pt x="128" y="84"/>
                    <a:pt x="128" y="86"/>
                    <a:pt x="128" y="87"/>
                  </a:cubicBezTo>
                  <a:cubicBezTo>
                    <a:pt x="126" y="86"/>
                    <a:pt x="127" y="89"/>
                    <a:pt x="127" y="90"/>
                  </a:cubicBezTo>
                  <a:cubicBezTo>
                    <a:pt x="126" y="90"/>
                    <a:pt x="127" y="90"/>
                    <a:pt x="126" y="90"/>
                  </a:cubicBezTo>
                  <a:cubicBezTo>
                    <a:pt x="126" y="90"/>
                    <a:pt x="126" y="90"/>
                    <a:pt x="126" y="90"/>
                  </a:cubicBezTo>
                  <a:cubicBezTo>
                    <a:pt x="125" y="89"/>
                    <a:pt x="125" y="91"/>
                    <a:pt x="125" y="92"/>
                  </a:cubicBezTo>
                  <a:cubicBezTo>
                    <a:pt x="125" y="92"/>
                    <a:pt x="125" y="91"/>
                    <a:pt x="124" y="91"/>
                  </a:cubicBezTo>
                  <a:cubicBezTo>
                    <a:pt x="124" y="90"/>
                    <a:pt x="124" y="89"/>
                    <a:pt x="124" y="88"/>
                  </a:cubicBezTo>
                  <a:cubicBezTo>
                    <a:pt x="125" y="88"/>
                    <a:pt x="124" y="88"/>
                    <a:pt x="125" y="88"/>
                  </a:cubicBezTo>
                  <a:cubicBezTo>
                    <a:pt x="125" y="88"/>
                    <a:pt x="125" y="88"/>
                    <a:pt x="125" y="87"/>
                  </a:cubicBezTo>
                  <a:cubicBezTo>
                    <a:pt x="125" y="87"/>
                    <a:pt x="126" y="87"/>
                    <a:pt x="126" y="87"/>
                  </a:cubicBezTo>
                  <a:cubicBezTo>
                    <a:pt x="126" y="88"/>
                    <a:pt x="126" y="89"/>
                    <a:pt x="126" y="89"/>
                  </a:cubicBezTo>
                  <a:cubicBezTo>
                    <a:pt x="126" y="88"/>
                    <a:pt x="127" y="87"/>
                    <a:pt x="126" y="86"/>
                  </a:cubicBezTo>
                  <a:cubicBezTo>
                    <a:pt x="126" y="86"/>
                    <a:pt x="127" y="86"/>
                    <a:pt x="127" y="85"/>
                  </a:cubicBezTo>
                  <a:cubicBezTo>
                    <a:pt x="126" y="85"/>
                    <a:pt x="126" y="85"/>
                    <a:pt x="126" y="85"/>
                  </a:cubicBezTo>
                  <a:cubicBezTo>
                    <a:pt x="126" y="84"/>
                    <a:pt x="126" y="84"/>
                    <a:pt x="126" y="83"/>
                  </a:cubicBezTo>
                  <a:cubicBezTo>
                    <a:pt x="125" y="83"/>
                    <a:pt x="125" y="83"/>
                    <a:pt x="125" y="83"/>
                  </a:cubicBezTo>
                  <a:cubicBezTo>
                    <a:pt x="124" y="82"/>
                    <a:pt x="124" y="80"/>
                    <a:pt x="125" y="79"/>
                  </a:cubicBezTo>
                  <a:cubicBezTo>
                    <a:pt x="124" y="78"/>
                    <a:pt x="124" y="77"/>
                    <a:pt x="124" y="76"/>
                  </a:cubicBezTo>
                  <a:cubicBezTo>
                    <a:pt x="124" y="76"/>
                    <a:pt x="125" y="76"/>
                    <a:pt x="125" y="76"/>
                  </a:cubicBezTo>
                  <a:cubicBezTo>
                    <a:pt x="125" y="77"/>
                    <a:pt x="125" y="77"/>
                    <a:pt x="124" y="78"/>
                  </a:cubicBezTo>
                  <a:cubicBezTo>
                    <a:pt x="125" y="78"/>
                    <a:pt x="125" y="77"/>
                    <a:pt x="125" y="77"/>
                  </a:cubicBezTo>
                  <a:cubicBezTo>
                    <a:pt x="125" y="79"/>
                    <a:pt x="126" y="80"/>
                    <a:pt x="126" y="82"/>
                  </a:cubicBezTo>
                  <a:cubicBezTo>
                    <a:pt x="126" y="82"/>
                    <a:pt x="126" y="82"/>
                    <a:pt x="126" y="82"/>
                  </a:cubicBezTo>
                  <a:cubicBezTo>
                    <a:pt x="127" y="82"/>
                    <a:pt x="126" y="84"/>
                    <a:pt x="127" y="85"/>
                  </a:cubicBezTo>
                  <a:cubicBezTo>
                    <a:pt x="127" y="85"/>
                    <a:pt x="127" y="84"/>
                    <a:pt x="127" y="84"/>
                  </a:cubicBezTo>
                  <a:cubicBezTo>
                    <a:pt x="128" y="84"/>
                    <a:pt x="128" y="83"/>
                    <a:pt x="128" y="83"/>
                  </a:cubicBezTo>
                  <a:cubicBezTo>
                    <a:pt x="128" y="83"/>
                    <a:pt x="128" y="83"/>
                    <a:pt x="128" y="83"/>
                  </a:cubicBezTo>
                  <a:cubicBezTo>
                    <a:pt x="128" y="82"/>
                    <a:pt x="128" y="81"/>
                    <a:pt x="128" y="81"/>
                  </a:cubicBezTo>
                  <a:cubicBezTo>
                    <a:pt x="129" y="81"/>
                    <a:pt x="129" y="81"/>
                    <a:pt x="129" y="82"/>
                  </a:cubicBezTo>
                  <a:cubicBezTo>
                    <a:pt x="130" y="84"/>
                    <a:pt x="130" y="86"/>
                    <a:pt x="130" y="88"/>
                  </a:cubicBezTo>
                  <a:close/>
                  <a:moveTo>
                    <a:pt x="128" y="77"/>
                  </a:moveTo>
                  <a:cubicBezTo>
                    <a:pt x="128" y="77"/>
                    <a:pt x="128" y="78"/>
                    <a:pt x="128" y="78"/>
                  </a:cubicBezTo>
                  <a:cubicBezTo>
                    <a:pt x="128" y="78"/>
                    <a:pt x="128" y="78"/>
                    <a:pt x="128" y="77"/>
                  </a:cubicBezTo>
                  <a:close/>
                  <a:moveTo>
                    <a:pt x="129" y="72"/>
                  </a:moveTo>
                  <a:cubicBezTo>
                    <a:pt x="129" y="74"/>
                    <a:pt x="129" y="76"/>
                    <a:pt x="129" y="78"/>
                  </a:cubicBezTo>
                  <a:cubicBezTo>
                    <a:pt x="129" y="78"/>
                    <a:pt x="129" y="78"/>
                    <a:pt x="129" y="78"/>
                  </a:cubicBezTo>
                  <a:cubicBezTo>
                    <a:pt x="129" y="79"/>
                    <a:pt x="129" y="80"/>
                    <a:pt x="128" y="80"/>
                  </a:cubicBezTo>
                  <a:cubicBezTo>
                    <a:pt x="128" y="80"/>
                    <a:pt x="128" y="78"/>
                    <a:pt x="129" y="78"/>
                  </a:cubicBezTo>
                  <a:cubicBezTo>
                    <a:pt x="128" y="77"/>
                    <a:pt x="128" y="77"/>
                    <a:pt x="128" y="77"/>
                  </a:cubicBezTo>
                  <a:cubicBezTo>
                    <a:pt x="128" y="76"/>
                    <a:pt x="128" y="76"/>
                    <a:pt x="128" y="75"/>
                  </a:cubicBezTo>
                  <a:cubicBezTo>
                    <a:pt x="129" y="74"/>
                    <a:pt x="128" y="73"/>
                    <a:pt x="129" y="73"/>
                  </a:cubicBezTo>
                  <a:cubicBezTo>
                    <a:pt x="128" y="72"/>
                    <a:pt x="128" y="72"/>
                    <a:pt x="128" y="72"/>
                  </a:cubicBezTo>
                  <a:cubicBezTo>
                    <a:pt x="129" y="72"/>
                    <a:pt x="129" y="72"/>
                    <a:pt x="129" y="72"/>
                  </a:cubicBezTo>
                  <a:cubicBezTo>
                    <a:pt x="129" y="72"/>
                    <a:pt x="129" y="72"/>
                    <a:pt x="129" y="72"/>
                  </a:cubicBezTo>
                  <a:close/>
                  <a:moveTo>
                    <a:pt x="89" y="125"/>
                  </a:moveTo>
                  <a:cubicBezTo>
                    <a:pt x="89" y="125"/>
                    <a:pt x="89" y="125"/>
                    <a:pt x="89" y="125"/>
                  </a:cubicBezTo>
                  <a:cubicBezTo>
                    <a:pt x="89" y="125"/>
                    <a:pt x="89" y="125"/>
                    <a:pt x="89" y="125"/>
                  </a:cubicBezTo>
                  <a:close/>
                  <a:moveTo>
                    <a:pt x="44" y="33"/>
                  </a:moveTo>
                  <a:cubicBezTo>
                    <a:pt x="44" y="34"/>
                    <a:pt x="43" y="34"/>
                    <a:pt x="43" y="33"/>
                  </a:cubicBezTo>
                  <a:cubicBezTo>
                    <a:pt x="43" y="33"/>
                    <a:pt x="44" y="33"/>
                    <a:pt x="44" y="33"/>
                  </a:cubicBezTo>
                  <a:cubicBezTo>
                    <a:pt x="43" y="33"/>
                    <a:pt x="42" y="32"/>
                    <a:pt x="42" y="33"/>
                  </a:cubicBezTo>
                  <a:cubicBezTo>
                    <a:pt x="42" y="32"/>
                    <a:pt x="41" y="32"/>
                    <a:pt x="41" y="32"/>
                  </a:cubicBezTo>
                  <a:cubicBezTo>
                    <a:pt x="41" y="32"/>
                    <a:pt x="41" y="32"/>
                    <a:pt x="41" y="32"/>
                  </a:cubicBezTo>
                  <a:cubicBezTo>
                    <a:pt x="41" y="32"/>
                    <a:pt x="41" y="32"/>
                    <a:pt x="41" y="32"/>
                  </a:cubicBezTo>
                  <a:cubicBezTo>
                    <a:pt x="41" y="33"/>
                    <a:pt x="41" y="32"/>
                    <a:pt x="41" y="32"/>
                  </a:cubicBezTo>
                  <a:cubicBezTo>
                    <a:pt x="41" y="35"/>
                    <a:pt x="37" y="35"/>
                    <a:pt x="36" y="37"/>
                  </a:cubicBezTo>
                  <a:cubicBezTo>
                    <a:pt x="37" y="37"/>
                    <a:pt x="37" y="36"/>
                    <a:pt x="38" y="36"/>
                  </a:cubicBezTo>
                  <a:cubicBezTo>
                    <a:pt x="38" y="36"/>
                    <a:pt x="38" y="36"/>
                    <a:pt x="38" y="36"/>
                  </a:cubicBezTo>
                  <a:cubicBezTo>
                    <a:pt x="39" y="37"/>
                    <a:pt x="40" y="35"/>
                    <a:pt x="40" y="35"/>
                  </a:cubicBezTo>
                  <a:cubicBezTo>
                    <a:pt x="41" y="35"/>
                    <a:pt x="42" y="33"/>
                    <a:pt x="42" y="34"/>
                  </a:cubicBezTo>
                  <a:cubicBezTo>
                    <a:pt x="42" y="35"/>
                    <a:pt x="41" y="35"/>
                    <a:pt x="41" y="36"/>
                  </a:cubicBezTo>
                  <a:cubicBezTo>
                    <a:pt x="42" y="36"/>
                    <a:pt x="43" y="35"/>
                    <a:pt x="44" y="35"/>
                  </a:cubicBezTo>
                  <a:cubicBezTo>
                    <a:pt x="44" y="34"/>
                    <a:pt x="44" y="34"/>
                    <a:pt x="44" y="33"/>
                  </a:cubicBezTo>
                  <a:close/>
                  <a:moveTo>
                    <a:pt x="42" y="33"/>
                  </a:moveTo>
                  <a:cubicBezTo>
                    <a:pt x="42" y="33"/>
                    <a:pt x="42" y="33"/>
                    <a:pt x="42" y="33"/>
                  </a:cubicBezTo>
                  <a:cubicBezTo>
                    <a:pt x="42" y="33"/>
                    <a:pt x="42" y="33"/>
                    <a:pt x="42" y="33"/>
                  </a:cubicBezTo>
                  <a:close/>
                  <a:moveTo>
                    <a:pt x="46" y="40"/>
                  </a:moveTo>
                  <a:cubicBezTo>
                    <a:pt x="45" y="41"/>
                    <a:pt x="44" y="42"/>
                    <a:pt x="43" y="43"/>
                  </a:cubicBezTo>
                  <a:cubicBezTo>
                    <a:pt x="45" y="43"/>
                    <a:pt x="46" y="40"/>
                    <a:pt x="48" y="41"/>
                  </a:cubicBezTo>
                  <a:cubicBezTo>
                    <a:pt x="50" y="41"/>
                    <a:pt x="51" y="40"/>
                    <a:pt x="52" y="39"/>
                  </a:cubicBezTo>
                  <a:cubicBezTo>
                    <a:pt x="54" y="39"/>
                    <a:pt x="55" y="38"/>
                    <a:pt x="56" y="38"/>
                  </a:cubicBezTo>
                  <a:cubicBezTo>
                    <a:pt x="57" y="38"/>
                    <a:pt x="57" y="37"/>
                    <a:pt x="57" y="37"/>
                  </a:cubicBezTo>
                  <a:cubicBezTo>
                    <a:pt x="57" y="37"/>
                    <a:pt x="57" y="37"/>
                    <a:pt x="57" y="37"/>
                  </a:cubicBezTo>
                  <a:cubicBezTo>
                    <a:pt x="57" y="37"/>
                    <a:pt x="58" y="37"/>
                    <a:pt x="58" y="37"/>
                  </a:cubicBezTo>
                  <a:cubicBezTo>
                    <a:pt x="58" y="37"/>
                    <a:pt x="58" y="37"/>
                    <a:pt x="58" y="37"/>
                  </a:cubicBezTo>
                  <a:cubicBezTo>
                    <a:pt x="58" y="37"/>
                    <a:pt x="58" y="37"/>
                    <a:pt x="59" y="37"/>
                  </a:cubicBezTo>
                  <a:cubicBezTo>
                    <a:pt x="59" y="36"/>
                    <a:pt x="59" y="36"/>
                    <a:pt x="59" y="36"/>
                  </a:cubicBezTo>
                  <a:cubicBezTo>
                    <a:pt x="59" y="36"/>
                    <a:pt x="59" y="37"/>
                    <a:pt x="59" y="37"/>
                  </a:cubicBezTo>
                  <a:cubicBezTo>
                    <a:pt x="60" y="36"/>
                    <a:pt x="60" y="36"/>
                    <a:pt x="61" y="36"/>
                  </a:cubicBezTo>
                  <a:cubicBezTo>
                    <a:pt x="61" y="36"/>
                    <a:pt x="61" y="36"/>
                    <a:pt x="61" y="35"/>
                  </a:cubicBezTo>
                  <a:cubicBezTo>
                    <a:pt x="61" y="35"/>
                    <a:pt x="62" y="35"/>
                    <a:pt x="62" y="35"/>
                  </a:cubicBezTo>
                  <a:cubicBezTo>
                    <a:pt x="62" y="35"/>
                    <a:pt x="62" y="35"/>
                    <a:pt x="62" y="34"/>
                  </a:cubicBezTo>
                  <a:cubicBezTo>
                    <a:pt x="61" y="35"/>
                    <a:pt x="60" y="34"/>
                    <a:pt x="59" y="35"/>
                  </a:cubicBezTo>
                  <a:cubicBezTo>
                    <a:pt x="59" y="35"/>
                    <a:pt x="59" y="34"/>
                    <a:pt x="59" y="34"/>
                  </a:cubicBezTo>
                  <a:cubicBezTo>
                    <a:pt x="56" y="35"/>
                    <a:pt x="54" y="36"/>
                    <a:pt x="52" y="37"/>
                  </a:cubicBezTo>
                  <a:cubicBezTo>
                    <a:pt x="51" y="38"/>
                    <a:pt x="49" y="38"/>
                    <a:pt x="48" y="38"/>
                  </a:cubicBezTo>
                  <a:cubicBezTo>
                    <a:pt x="48" y="38"/>
                    <a:pt x="48" y="38"/>
                    <a:pt x="48" y="38"/>
                  </a:cubicBezTo>
                  <a:cubicBezTo>
                    <a:pt x="48" y="38"/>
                    <a:pt x="48" y="38"/>
                    <a:pt x="48" y="38"/>
                  </a:cubicBezTo>
                  <a:cubicBezTo>
                    <a:pt x="47" y="38"/>
                    <a:pt x="46" y="39"/>
                    <a:pt x="46" y="39"/>
                  </a:cubicBezTo>
                  <a:cubicBezTo>
                    <a:pt x="46" y="39"/>
                    <a:pt x="46" y="39"/>
                    <a:pt x="46" y="39"/>
                  </a:cubicBezTo>
                  <a:cubicBezTo>
                    <a:pt x="46" y="40"/>
                    <a:pt x="46" y="40"/>
                    <a:pt x="46" y="40"/>
                  </a:cubicBezTo>
                  <a:close/>
                  <a:moveTo>
                    <a:pt x="46" y="36"/>
                  </a:moveTo>
                  <a:cubicBezTo>
                    <a:pt x="46" y="36"/>
                    <a:pt x="46" y="36"/>
                    <a:pt x="46" y="36"/>
                  </a:cubicBezTo>
                  <a:cubicBezTo>
                    <a:pt x="46" y="36"/>
                    <a:pt x="46" y="36"/>
                    <a:pt x="46" y="36"/>
                  </a:cubicBezTo>
                  <a:close/>
                  <a:moveTo>
                    <a:pt x="22" y="51"/>
                  </a:moveTo>
                  <a:cubicBezTo>
                    <a:pt x="22" y="51"/>
                    <a:pt x="22" y="51"/>
                    <a:pt x="22" y="51"/>
                  </a:cubicBezTo>
                  <a:cubicBezTo>
                    <a:pt x="21" y="51"/>
                    <a:pt x="20" y="52"/>
                    <a:pt x="20" y="54"/>
                  </a:cubicBezTo>
                  <a:cubicBezTo>
                    <a:pt x="20" y="54"/>
                    <a:pt x="19" y="54"/>
                    <a:pt x="20" y="55"/>
                  </a:cubicBezTo>
                  <a:cubicBezTo>
                    <a:pt x="20" y="54"/>
                    <a:pt x="20" y="55"/>
                    <a:pt x="20" y="55"/>
                  </a:cubicBezTo>
                  <a:cubicBezTo>
                    <a:pt x="21" y="54"/>
                    <a:pt x="21" y="53"/>
                    <a:pt x="22" y="52"/>
                  </a:cubicBezTo>
                  <a:cubicBezTo>
                    <a:pt x="22" y="52"/>
                    <a:pt x="23" y="52"/>
                    <a:pt x="23" y="53"/>
                  </a:cubicBezTo>
                  <a:cubicBezTo>
                    <a:pt x="22" y="54"/>
                    <a:pt x="22" y="55"/>
                    <a:pt x="21" y="55"/>
                  </a:cubicBezTo>
                  <a:cubicBezTo>
                    <a:pt x="21" y="56"/>
                    <a:pt x="20" y="56"/>
                    <a:pt x="20" y="57"/>
                  </a:cubicBezTo>
                  <a:cubicBezTo>
                    <a:pt x="21" y="58"/>
                    <a:pt x="20" y="59"/>
                    <a:pt x="20" y="61"/>
                  </a:cubicBezTo>
                  <a:cubicBezTo>
                    <a:pt x="20" y="61"/>
                    <a:pt x="20" y="60"/>
                    <a:pt x="21" y="61"/>
                  </a:cubicBezTo>
                  <a:cubicBezTo>
                    <a:pt x="21" y="60"/>
                    <a:pt x="21" y="60"/>
                    <a:pt x="22" y="60"/>
                  </a:cubicBezTo>
                  <a:cubicBezTo>
                    <a:pt x="22" y="59"/>
                    <a:pt x="23" y="59"/>
                    <a:pt x="22" y="58"/>
                  </a:cubicBezTo>
                  <a:cubicBezTo>
                    <a:pt x="22" y="57"/>
                    <a:pt x="23" y="57"/>
                    <a:pt x="23" y="56"/>
                  </a:cubicBezTo>
                  <a:cubicBezTo>
                    <a:pt x="23" y="56"/>
                    <a:pt x="23" y="56"/>
                    <a:pt x="23" y="57"/>
                  </a:cubicBezTo>
                  <a:cubicBezTo>
                    <a:pt x="23" y="57"/>
                    <a:pt x="23" y="57"/>
                    <a:pt x="23" y="58"/>
                  </a:cubicBezTo>
                  <a:cubicBezTo>
                    <a:pt x="23" y="59"/>
                    <a:pt x="23" y="59"/>
                    <a:pt x="23" y="59"/>
                  </a:cubicBezTo>
                  <a:cubicBezTo>
                    <a:pt x="23" y="60"/>
                    <a:pt x="23" y="62"/>
                    <a:pt x="22" y="63"/>
                  </a:cubicBezTo>
                  <a:cubicBezTo>
                    <a:pt x="22" y="63"/>
                    <a:pt x="22" y="63"/>
                    <a:pt x="22" y="63"/>
                  </a:cubicBezTo>
                  <a:cubicBezTo>
                    <a:pt x="21" y="63"/>
                    <a:pt x="21" y="62"/>
                    <a:pt x="21" y="62"/>
                  </a:cubicBezTo>
                  <a:cubicBezTo>
                    <a:pt x="21" y="62"/>
                    <a:pt x="21" y="62"/>
                    <a:pt x="20" y="62"/>
                  </a:cubicBezTo>
                  <a:cubicBezTo>
                    <a:pt x="21" y="62"/>
                    <a:pt x="21" y="61"/>
                    <a:pt x="21" y="61"/>
                  </a:cubicBezTo>
                  <a:cubicBezTo>
                    <a:pt x="20" y="62"/>
                    <a:pt x="20" y="63"/>
                    <a:pt x="20" y="64"/>
                  </a:cubicBezTo>
                  <a:cubicBezTo>
                    <a:pt x="20" y="65"/>
                    <a:pt x="19" y="66"/>
                    <a:pt x="19" y="67"/>
                  </a:cubicBezTo>
                  <a:cubicBezTo>
                    <a:pt x="19" y="68"/>
                    <a:pt x="20" y="69"/>
                    <a:pt x="20" y="69"/>
                  </a:cubicBezTo>
                  <a:cubicBezTo>
                    <a:pt x="20" y="69"/>
                    <a:pt x="20" y="69"/>
                    <a:pt x="21" y="69"/>
                  </a:cubicBezTo>
                  <a:cubicBezTo>
                    <a:pt x="22" y="68"/>
                    <a:pt x="21" y="67"/>
                    <a:pt x="21" y="66"/>
                  </a:cubicBezTo>
                  <a:cubicBezTo>
                    <a:pt x="22" y="66"/>
                    <a:pt x="23" y="65"/>
                    <a:pt x="22" y="64"/>
                  </a:cubicBezTo>
                  <a:cubicBezTo>
                    <a:pt x="22" y="63"/>
                    <a:pt x="23" y="63"/>
                    <a:pt x="24" y="63"/>
                  </a:cubicBezTo>
                  <a:cubicBezTo>
                    <a:pt x="23" y="63"/>
                    <a:pt x="23" y="63"/>
                    <a:pt x="23" y="63"/>
                  </a:cubicBezTo>
                  <a:cubicBezTo>
                    <a:pt x="24" y="62"/>
                    <a:pt x="24" y="62"/>
                    <a:pt x="24" y="61"/>
                  </a:cubicBezTo>
                  <a:cubicBezTo>
                    <a:pt x="25" y="60"/>
                    <a:pt x="26" y="58"/>
                    <a:pt x="27" y="56"/>
                  </a:cubicBezTo>
                  <a:cubicBezTo>
                    <a:pt x="27" y="56"/>
                    <a:pt x="26" y="56"/>
                    <a:pt x="26" y="56"/>
                  </a:cubicBezTo>
                  <a:cubicBezTo>
                    <a:pt x="27" y="54"/>
                    <a:pt x="28" y="53"/>
                    <a:pt x="29" y="51"/>
                  </a:cubicBezTo>
                  <a:cubicBezTo>
                    <a:pt x="30" y="51"/>
                    <a:pt x="30" y="50"/>
                    <a:pt x="31" y="50"/>
                  </a:cubicBezTo>
                  <a:cubicBezTo>
                    <a:pt x="31" y="49"/>
                    <a:pt x="32" y="49"/>
                    <a:pt x="32" y="49"/>
                  </a:cubicBezTo>
                  <a:cubicBezTo>
                    <a:pt x="34" y="48"/>
                    <a:pt x="36" y="46"/>
                    <a:pt x="37" y="45"/>
                  </a:cubicBezTo>
                  <a:cubicBezTo>
                    <a:pt x="38" y="44"/>
                    <a:pt x="39" y="44"/>
                    <a:pt x="39" y="43"/>
                  </a:cubicBezTo>
                  <a:cubicBezTo>
                    <a:pt x="39" y="43"/>
                    <a:pt x="39" y="43"/>
                    <a:pt x="38" y="43"/>
                  </a:cubicBezTo>
                  <a:cubicBezTo>
                    <a:pt x="38" y="43"/>
                    <a:pt x="37" y="43"/>
                    <a:pt x="37" y="43"/>
                  </a:cubicBezTo>
                  <a:cubicBezTo>
                    <a:pt x="37" y="42"/>
                    <a:pt x="38" y="41"/>
                    <a:pt x="39" y="41"/>
                  </a:cubicBezTo>
                  <a:cubicBezTo>
                    <a:pt x="39" y="41"/>
                    <a:pt x="39" y="41"/>
                    <a:pt x="39" y="41"/>
                  </a:cubicBezTo>
                  <a:cubicBezTo>
                    <a:pt x="40" y="41"/>
                    <a:pt x="40" y="41"/>
                    <a:pt x="41" y="41"/>
                  </a:cubicBezTo>
                  <a:cubicBezTo>
                    <a:pt x="41" y="41"/>
                    <a:pt x="41" y="41"/>
                    <a:pt x="41" y="41"/>
                  </a:cubicBezTo>
                  <a:cubicBezTo>
                    <a:pt x="42" y="41"/>
                    <a:pt x="41" y="40"/>
                    <a:pt x="42" y="40"/>
                  </a:cubicBezTo>
                  <a:cubicBezTo>
                    <a:pt x="43" y="39"/>
                    <a:pt x="45" y="39"/>
                    <a:pt x="46" y="38"/>
                  </a:cubicBezTo>
                  <a:cubicBezTo>
                    <a:pt x="46" y="37"/>
                    <a:pt x="46" y="38"/>
                    <a:pt x="46" y="37"/>
                  </a:cubicBezTo>
                  <a:cubicBezTo>
                    <a:pt x="46" y="37"/>
                    <a:pt x="47" y="37"/>
                    <a:pt x="47" y="36"/>
                  </a:cubicBezTo>
                  <a:cubicBezTo>
                    <a:pt x="46" y="36"/>
                    <a:pt x="46" y="37"/>
                    <a:pt x="45" y="37"/>
                  </a:cubicBezTo>
                  <a:cubicBezTo>
                    <a:pt x="45" y="36"/>
                    <a:pt x="46" y="36"/>
                    <a:pt x="46" y="36"/>
                  </a:cubicBezTo>
                  <a:cubicBezTo>
                    <a:pt x="46" y="36"/>
                    <a:pt x="46" y="36"/>
                    <a:pt x="46" y="36"/>
                  </a:cubicBezTo>
                  <a:cubicBezTo>
                    <a:pt x="46" y="36"/>
                    <a:pt x="46" y="36"/>
                    <a:pt x="46" y="35"/>
                  </a:cubicBezTo>
                  <a:cubicBezTo>
                    <a:pt x="45" y="35"/>
                    <a:pt x="44" y="37"/>
                    <a:pt x="43" y="37"/>
                  </a:cubicBezTo>
                  <a:cubicBezTo>
                    <a:pt x="42" y="38"/>
                    <a:pt x="40" y="39"/>
                    <a:pt x="38" y="40"/>
                  </a:cubicBezTo>
                  <a:cubicBezTo>
                    <a:pt x="38" y="40"/>
                    <a:pt x="37" y="41"/>
                    <a:pt x="37" y="42"/>
                  </a:cubicBezTo>
                  <a:cubicBezTo>
                    <a:pt x="37" y="42"/>
                    <a:pt x="37" y="42"/>
                    <a:pt x="37" y="42"/>
                  </a:cubicBezTo>
                  <a:cubicBezTo>
                    <a:pt x="37" y="42"/>
                    <a:pt x="36" y="43"/>
                    <a:pt x="36" y="43"/>
                  </a:cubicBezTo>
                  <a:cubicBezTo>
                    <a:pt x="36" y="44"/>
                    <a:pt x="35" y="44"/>
                    <a:pt x="35" y="45"/>
                  </a:cubicBezTo>
                  <a:cubicBezTo>
                    <a:pt x="35" y="45"/>
                    <a:pt x="35" y="45"/>
                    <a:pt x="34" y="45"/>
                  </a:cubicBezTo>
                  <a:cubicBezTo>
                    <a:pt x="34" y="47"/>
                    <a:pt x="33" y="48"/>
                    <a:pt x="31" y="48"/>
                  </a:cubicBezTo>
                  <a:cubicBezTo>
                    <a:pt x="31" y="48"/>
                    <a:pt x="31" y="49"/>
                    <a:pt x="31" y="49"/>
                  </a:cubicBezTo>
                  <a:cubicBezTo>
                    <a:pt x="30" y="49"/>
                    <a:pt x="30" y="50"/>
                    <a:pt x="29" y="49"/>
                  </a:cubicBezTo>
                  <a:cubicBezTo>
                    <a:pt x="28" y="50"/>
                    <a:pt x="27" y="51"/>
                    <a:pt x="27" y="53"/>
                  </a:cubicBezTo>
                  <a:cubicBezTo>
                    <a:pt x="27" y="52"/>
                    <a:pt x="28" y="51"/>
                    <a:pt x="27" y="50"/>
                  </a:cubicBezTo>
                  <a:cubicBezTo>
                    <a:pt x="28" y="49"/>
                    <a:pt x="28" y="48"/>
                    <a:pt x="28" y="47"/>
                  </a:cubicBezTo>
                  <a:cubicBezTo>
                    <a:pt x="28" y="47"/>
                    <a:pt x="28" y="47"/>
                    <a:pt x="28" y="47"/>
                  </a:cubicBezTo>
                  <a:cubicBezTo>
                    <a:pt x="29" y="46"/>
                    <a:pt x="30" y="45"/>
                    <a:pt x="30" y="44"/>
                  </a:cubicBezTo>
                  <a:cubicBezTo>
                    <a:pt x="31" y="44"/>
                    <a:pt x="31" y="44"/>
                    <a:pt x="31" y="43"/>
                  </a:cubicBezTo>
                  <a:cubicBezTo>
                    <a:pt x="30" y="44"/>
                    <a:pt x="30" y="45"/>
                    <a:pt x="29" y="45"/>
                  </a:cubicBezTo>
                  <a:cubicBezTo>
                    <a:pt x="29" y="45"/>
                    <a:pt x="29" y="44"/>
                    <a:pt x="29" y="44"/>
                  </a:cubicBezTo>
                  <a:cubicBezTo>
                    <a:pt x="29" y="45"/>
                    <a:pt x="28" y="45"/>
                    <a:pt x="28" y="45"/>
                  </a:cubicBezTo>
                  <a:cubicBezTo>
                    <a:pt x="29" y="45"/>
                    <a:pt x="29" y="45"/>
                    <a:pt x="29" y="45"/>
                  </a:cubicBezTo>
                  <a:cubicBezTo>
                    <a:pt x="29" y="46"/>
                    <a:pt x="28" y="46"/>
                    <a:pt x="28" y="46"/>
                  </a:cubicBezTo>
                  <a:cubicBezTo>
                    <a:pt x="28" y="46"/>
                    <a:pt x="28" y="46"/>
                    <a:pt x="28" y="46"/>
                  </a:cubicBezTo>
                  <a:cubicBezTo>
                    <a:pt x="27" y="46"/>
                    <a:pt x="26" y="48"/>
                    <a:pt x="25" y="48"/>
                  </a:cubicBezTo>
                  <a:cubicBezTo>
                    <a:pt x="25" y="49"/>
                    <a:pt x="25" y="49"/>
                    <a:pt x="24" y="50"/>
                  </a:cubicBezTo>
                  <a:cubicBezTo>
                    <a:pt x="23" y="51"/>
                    <a:pt x="23" y="51"/>
                    <a:pt x="22" y="51"/>
                  </a:cubicBezTo>
                  <a:close/>
                  <a:moveTo>
                    <a:pt x="41" y="39"/>
                  </a:moveTo>
                  <a:cubicBezTo>
                    <a:pt x="41" y="40"/>
                    <a:pt x="40" y="40"/>
                    <a:pt x="39" y="41"/>
                  </a:cubicBezTo>
                  <a:cubicBezTo>
                    <a:pt x="39" y="41"/>
                    <a:pt x="39" y="41"/>
                    <a:pt x="39" y="41"/>
                  </a:cubicBezTo>
                  <a:cubicBezTo>
                    <a:pt x="39" y="40"/>
                    <a:pt x="40" y="40"/>
                    <a:pt x="41" y="39"/>
                  </a:cubicBezTo>
                  <a:close/>
                  <a:moveTo>
                    <a:pt x="27" y="50"/>
                  </a:moveTo>
                  <a:cubicBezTo>
                    <a:pt x="27" y="51"/>
                    <a:pt x="27" y="51"/>
                    <a:pt x="27" y="51"/>
                  </a:cubicBezTo>
                  <a:cubicBezTo>
                    <a:pt x="27" y="51"/>
                    <a:pt x="26" y="51"/>
                    <a:pt x="26" y="51"/>
                  </a:cubicBezTo>
                  <a:cubicBezTo>
                    <a:pt x="26" y="51"/>
                    <a:pt x="27" y="50"/>
                    <a:pt x="27" y="50"/>
                  </a:cubicBezTo>
                  <a:close/>
                  <a:moveTo>
                    <a:pt x="26" y="51"/>
                  </a:moveTo>
                  <a:cubicBezTo>
                    <a:pt x="27" y="52"/>
                    <a:pt x="27" y="52"/>
                    <a:pt x="27" y="53"/>
                  </a:cubicBezTo>
                  <a:cubicBezTo>
                    <a:pt x="26" y="53"/>
                    <a:pt x="26" y="52"/>
                    <a:pt x="26" y="52"/>
                  </a:cubicBezTo>
                  <a:cubicBezTo>
                    <a:pt x="26" y="52"/>
                    <a:pt x="26" y="52"/>
                    <a:pt x="26" y="51"/>
                  </a:cubicBezTo>
                  <a:close/>
                  <a:moveTo>
                    <a:pt x="25" y="53"/>
                  </a:moveTo>
                  <a:cubicBezTo>
                    <a:pt x="25" y="54"/>
                    <a:pt x="25" y="54"/>
                    <a:pt x="25" y="54"/>
                  </a:cubicBezTo>
                  <a:cubicBezTo>
                    <a:pt x="25" y="54"/>
                    <a:pt x="25" y="53"/>
                    <a:pt x="25" y="53"/>
                  </a:cubicBezTo>
                  <a:close/>
                  <a:moveTo>
                    <a:pt x="118" y="40"/>
                  </a:moveTo>
                  <a:cubicBezTo>
                    <a:pt x="119" y="41"/>
                    <a:pt x="119" y="42"/>
                    <a:pt x="120" y="43"/>
                  </a:cubicBezTo>
                  <a:cubicBezTo>
                    <a:pt x="120" y="43"/>
                    <a:pt x="120" y="43"/>
                    <a:pt x="120" y="43"/>
                  </a:cubicBezTo>
                  <a:cubicBezTo>
                    <a:pt x="121" y="44"/>
                    <a:pt x="122" y="45"/>
                    <a:pt x="122" y="47"/>
                  </a:cubicBezTo>
                  <a:cubicBezTo>
                    <a:pt x="123" y="46"/>
                    <a:pt x="123" y="46"/>
                    <a:pt x="123" y="46"/>
                  </a:cubicBezTo>
                  <a:cubicBezTo>
                    <a:pt x="122" y="45"/>
                    <a:pt x="122" y="44"/>
                    <a:pt x="122" y="44"/>
                  </a:cubicBezTo>
                  <a:cubicBezTo>
                    <a:pt x="123" y="45"/>
                    <a:pt x="123" y="46"/>
                    <a:pt x="124" y="47"/>
                  </a:cubicBezTo>
                  <a:cubicBezTo>
                    <a:pt x="123" y="49"/>
                    <a:pt x="125" y="50"/>
                    <a:pt x="126" y="51"/>
                  </a:cubicBezTo>
                  <a:cubicBezTo>
                    <a:pt x="126" y="50"/>
                    <a:pt x="124" y="49"/>
                    <a:pt x="125" y="47"/>
                  </a:cubicBezTo>
                  <a:cubicBezTo>
                    <a:pt x="123" y="47"/>
                    <a:pt x="124" y="45"/>
                    <a:pt x="123" y="44"/>
                  </a:cubicBezTo>
                  <a:cubicBezTo>
                    <a:pt x="123" y="43"/>
                    <a:pt x="122" y="42"/>
                    <a:pt x="123" y="41"/>
                  </a:cubicBezTo>
                  <a:cubicBezTo>
                    <a:pt x="123" y="41"/>
                    <a:pt x="124" y="42"/>
                    <a:pt x="124" y="43"/>
                  </a:cubicBezTo>
                  <a:cubicBezTo>
                    <a:pt x="124" y="43"/>
                    <a:pt x="124" y="42"/>
                    <a:pt x="124" y="42"/>
                  </a:cubicBezTo>
                  <a:cubicBezTo>
                    <a:pt x="125" y="43"/>
                    <a:pt x="125" y="44"/>
                    <a:pt x="126" y="45"/>
                  </a:cubicBezTo>
                  <a:cubicBezTo>
                    <a:pt x="126" y="45"/>
                    <a:pt x="126" y="45"/>
                    <a:pt x="126" y="45"/>
                  </a:cubicBezTo>
                  <a:cubicBezTo>
                    <a:pt x="126" y="44"/>
                    <a:pt x="126" y="44"/>
                    <a:pt x="126" y="44"/>
                  </a:cubicBezTo>
                  <a:cubicBezTo>
                    <a:pt x="126" y="44"/>
                    <a:pt x="125" y="43"/>
                    <a:pt x="125" y="43"/>
                  </a:cubicBezTo>
                  <a:cubicBezTo>
                    <a:pt x="125" y="41"/>
                    <a:pt x="124" y="39"/>
                    <a:pt x="123" y="37"/>
                  </a:cubicBezTo>
                  <a:cubicBezTo>
                    <a:pt x="123" y="37"/>
                    <a:pt x="122" y="37"/>
                    <a:pt x="121" y="36"/>
                  </a:cubicBezTo>
                  <a:cubicBezTo>
                    <a:pt x="120" y="38"/>
                    <a:pt x="121" y="39"/>
                    <a:pt x="122" y="41"/>
                  </a:cubicBezTo>
                  <a:cubicBezTo>
                    <a:pt x="121" y="40"/>
                    <a:pt x="121" y="40"/>
                    <a:pt x="121" y="40"/>
                  </a:cubicBezTo>
                  <a:cubicBezTo>
                    <a:pt x="121" y="41"/>
                    <a:pt x="121" y="41"/>
                    <a:pt x="120" y="41"/>
                  </a:cubicBezTo>
                  <a:cubicBezTo>
                    <a:pt x="120" y="41"/>
                    <a:pt x="120" y="40"/>
                    <a:pt x="119" y="40"/>
                  </a:cubicBezTo>
                  <a:cubicBezTo>
                    <a:pt x="119" y="40"/>
                    <a:pt x="119" y="40"/>
                    <a:pt x="118" y="40"/>
                  </a:cubicBezTo>
                  <a:cubicBezTo>
                    <a:pt x="118" y="40"/>
                    <a:pt x="118" y="40"/>
                    <a:pt x="118" y="39"/>
                  </a:cubicBezTo>
                  <a:cubicBezTo>
                    <a:pt x="117" y="40"/>
                    <a:pt x="118" y="40"/>
                    <a:pt x="118" y="40"/>
                  </a:cubicBezTo>
                  <a:close/>
                  <a:moveTo>
                    <a:pt x="119" y="41"/>
                  </a:moveTo>
                  <a:cubicBezTo>
                    <a:pt x="119" y="41"/>
                    <a:pt x="119" y="41"/>
                    <a:pt x="119" y="41"/>
                  </a:cubicBezTo>
                  <a:cubicBezTo>
                    <a:pt x="119" y="41"/>
                    <a:pt x="119" y="41"/>
                    <a:pt x="119" y="41"/>
                  </a:cubicBezTo>
                  <a:close/>
                  <a:moveTo>
                    <a:pt x="21" y="40"/>
                  </a:moveTo>
                  <a:cubicBezTo>
                    <a:pt x="21" y="40"/>
                    <a:pt x="21" y="41"/>
                    <a:pt x="20" y="41"/>
                  </a:cubicBezTo>
                  <a:cubicBezTo>
                    <a:pt x="20" y="41"/>
                    <a:pt x="20" y="41"/>
                    <a:pt x="20" y="42"/>
                  </a:cubicBezTo>
                  <a:cubicBezTo>
                    <a:pt x="21" y="41"/>
                    <a:pt x="21" y="41"/>
                    <a:pt x="21" y="40"/>
                  </a:cubicBezTo>
                  <a:close/>
                  <a:moveTo>
                    <a:pt x="5" y="50"/>
                  </a:moveTo>
                  <a:cubicBezTo>
                    <a:pt x="6" y="48"/>
                    <a:pt x="7" y="46"/>
                    <a:pt x="7" y="45"/>
                  </a:cubicBezTo>
                  <a:cubicBezTo>
                    <a:pt x="6" y="46"/>
                    <a:pt x="4" y="48"/>
                    <a:pt x="4" y="50"/>
                  </a:cubicBezTo>
                  <a:cubicBezTo>
                    <a:pt x="5" y="50"/>
                    <a:pt x="5" y="50"/>
                    <a:pt x="5" y="50"/>
                  </a:cubicBezTo>
                  <a:close/>
                  <a:moveTo>
                    <a:pt x="30" y="46"/>
                  </a:moveTo>
                  <a:cubicBezTo>
                    <a:pt x="30" y="46"/>
                    <a:pt x="30" y="46"/>
                    <a:pt x="30" y="47"/>
                  </a:cubicBezTo>
                  <a:cubicBezTo>
                    <a:pt x="30" y="47"/>
                    <a:pt x="30" y="48"/>
                    <a:pt x="30" y="48"/>
                  </a:cubicBezTo>
                  <a:cubicBezTo>
                    <a:pt x="30" y="47"/>
                    <a:pt x="31" y="47"/>
                    <a:pt x="31" y="46"/>
                  </a:cubicBezTo>
                  <a:cubicBezTo>
                    <a:pt x="30" y="46"/>
                    <a:pt x="31" y="46"/>
                    <a:pt x="30" y="46"/>
                  </a:cubicBezTo>
                  <a:close/>
                  <a:moveTo>
                    <a:pt x="8" y="47"/>
                  </a:moveTo>
                  <a:cubicBezTo>
                    <a:pt x="8" y="48"/>
                    <a:pt x="8" y="48"/>
                    <a:pt x="8" y="48"/>
                  </a:cubicBezTo>
                  <a:cubicBezTo>
                    <a:pt x="9" y="47"/>
                    <a:pt x="9" y="47"/>
                    <a:pt x="9" y="46"/>
                  </a:cubicBezTo>
                  <a:cubicBezTo>
                    <a:pt x="9" y="46"/>
                    <a:pt x="9" y="47"/>
                    <a:pt x="8" y="47"/>
                  </a:cubicBezTo>
                  <a:cubicBezTo>
                    <a:pt x="8" y="47"/>
                    <a:pt x="8" y="47"/>
                    <a:pt x="8" y="47"/>
                  </a:cubicBezTo>
                  <a:cubicBezTo>
                    <a:pt x="8" y="47"/>
                    <a:pt x="8" y="47"/>
                    <a:pt x="8" y="47"/>
                  </a:cubicBezTo>
                  <a:cubicBezTo>
                    <a:pt x="8" y="48"/>
                    <a:pt x="8" y="47"/>
                    <a:pt x="8" y="47"/>
                  </a:cubicBezTo>
                  <a:close/>
                  <a:moveTo>
                    <a:pt x="16" y="51"/>
                  </a:moveTo>
                  <a:cubicBezTo>
                    <a:pt x="16" y="51"/>
                    <a:pt x="16" y="51"/>
                    <a:pt x="16" y="51"/>
                  </a:cubicBezTo>
                  <a:cubicBezTo>
                    <a:pt x="16" y="51"/>
                    <a:pt x="16" y="50"/>
                    <a:pt x="16" y="51"/>
                  </a:cubicBezTo>
                  <a:cubicBezTo>
                    <a:pt x="16" y="51"/>
                    <a:pt x="16" y="51"/>
                    <a:pt x="16" y="51"/>
                  </a:cubicBezTo>
                  <a:close/>
                  <a:moveTo>
                    <a:pt x="1" y="62"/>
                  </a:moveTo>
                  <a:cubicBezTo>
                    <a:pt x="2" y="60"/>
                    <a:pt x="2" y="59"/>
                    <a:pt x="3" y="57"/>
                  </a:cubicBezTo>
                  <a:cubicBezTo>
                    <a:pt x="3" y="57"/>
                    <a:pt x="4" y="57"/>
                    <a:pt x="4" y="56"/>
                  </a:cubicBezTo>
                  <a:cubicBezTo>
                    <a:pt x="3" y="56"/>
                    <a:pt x="3" y="56"/>
                    <a:pt x="3" y="56"/>
                  </a:cubicBezTo>
                  <a:cubicBezTo>
                    <a:pt x="3" y="56"/>
                    <a:pt x="3" y="55"/>
                    <a:pt x="3" y="55"/>
                  </a:cubicBezTo>
                  <a:cubicBezTo>
                    <a:pt x="2" y="57"/>
                    <a:pt x="2" y="58"/>
                    <a:pt x="1" y="60"/>
                  </a:cubicBezTo>
                  <a:cubicBezTo>
                    <a:pt x="2" y="61"/>
                    <a:pt x="0" y="61"/>
                    <a:pt x="1" y="62"/>
                  </a:cubicBezTo>
                  <a:close/>
                  <a:moveTo>
                    <a:pt x="12" y="62"/>
                  </a:moveTo>
                  <a:cubicBezTo>
                    <a:pt x="12" y="62"/>
                    <a:pt x="12" y="62"/>
                    <a:pt x="12" y="62"/>
                  </a:cubicBezTo>
                  <a:cubicBezTo>
                    <a:pt x="12" y="63"/>
                    <a:pt x="12" y="63"/>
                    <a:pt x="12" y="63"/>
                  </a:cubicBezTo>
                  <a:cubicBezTo>
                    <a:pt x="12" y="63"/>
                    <a:pt x="12" y="62"/>
                    <a:pt x="12" y="62"/>
                  </a:cubicBezTo>
                  <a:close/>
                  <a:moveTo>
                    <a:pt x="11" y="84"/>
                  </a:moveTo>
                  <a:cubicBezTo>
                    <a:pt x="12" y="84"/>
                    <a:pt x="11" y="83"/>
                    <a:pt x="11" y="81"/>
                  </a:cubicBezTo>
                  <a:cubicBezTo>
                    <a:pt x="11" y="80"/>
                    <a:pt x="12" y="79"/>
                    <a:pt x="12" y="78"/>
                  </a:cubicBezTo>
                  <a:cubicBezTo>
                    <a:pt x="12" y="78"/>
                    <a:pt x="12" y="79"/>
                    <a:pt x="12" y="78"/>
                  </a:cubicBezTo>
                  <a:cubicBezTo>
                    <a:pt x="12" y="76"/>
                    <a:pt x="14" y="73"/>
                    <a:pt x="14" y="70"/>
                  </a:cubicBezTo>
                  <a:cubicBezTo>
                    <a:pt x="13" y="70"/>
                    <a:pt x="14" y="71"/>
                    <a:pt x="13" y="71"/>
                  </a:cubicBezTo>
                  <a:cubicBezTo>
                    <a:pt x="13" y="71"/>
                    <a:pt x="13" y="71"/>
                    <a:pt x="12" y="71"/>
                  </a:cubicBezTo>
                  <a:cubicBezTo>
                    <a:pt x="12" y="71"/>
                    <a:pt x="12" y="71"/>
                    <a:pt x="12" y="72"/>
                  </a:cubicBezTo>
                  <a:cubicBezTo>
                    <a:pt x="13" y="72"/>
                    <a:pt x="12" y="71"/>
                    <a:pt x="13" y="71"/>
                  </a:cubicBezTo>
                  <a:cubicBezTo>
                    <a:pt x="13" y="72"/>
                    <a:pt x="13" y="72"/>
                    <a:pt x="12" y="72"/>
                  </a:cubicBezTo>
                  <a:cubicBezTo>
                    <a:pt x="12" y="72"/>
                    <a:pt x="12" y="72"/>
                    <a:pt x="12" y="72"/>
                  </a:cubicBezTo>
                  <a:cubicBezTo>
                    <a:pt x="12" y="72"/>
                    <a:pt x="11" y="73"/>
                    <a:pt x="11" y="73"/>
                  </a:cubicBezTo>
                  <a:cubicBezTo>
                    <a:pt x="12" y="73"/>
                    <a:pt x="12" y="74"/>
                    <a:pt x="11" y="75"/>
                  </a:cubicBezTo>
                  <a:cubicBezTo>
                    <a:pt x="11" y="74"/>
                    <a:pt x="11" y="75"/>
                    <a:pt x="10" y="75"/>
                  </a:cubicBezTo>
                  <a:cubicBezTo>
                    <a:pt x="10" y="77"/>
                    <a:pt x="10" y="82"/>
                    <a:pt x="11" y="84"/>
                  </a:cubicBezTo>
                  <a:close/>
                  <a:moveTo>
                    <a:pt x="11" y="76"/>
                  </a:moveTo>
                  <a:cubicBezTo>
                    <a:pt x="11" y="76"/>
                    <a:pt x="11" y="76"/>
                    <a:pt x="11" y="76"/>
                  </a:cubicBezTo>
                  <a:cubicBezTo>
                    <a:pt x="11" y="75"/>
                    <a:pt x="11" y="75"/>
                    <a:pt x="11" y="76"/>
                  </a:cubicBezTo>
                  <a:close/>
                  <a:moveTo>
                    <a:pt x="73" y="71"/>
                  </a:moveTo>
                  <a:cubicBezTo>
                    <a:pt x="73" y="71"/>
                    <a:pt x="73" y="71"/>
                    <a:pt x="73" y="71"/>
                  </a:cubicBezTo>
                  <a:cubicBezTo>
                    <a:pt x="73" y="71"/>
                    <a:pt x="72" y="71"/>
                    <a:pt x="72" y="71"/>
                  </a:cubicBezTo>
                  <a:cubicBezTo>
                    <a:pt x="72" y="71"/>
                    <a:pt x="72" y="71"/>
                    <a:pt x="72" y="71"/>
                  </a:cubicBezTo>
                  <a:cubicBezTo>
                    <a:pt x="73" y="71"/>
                    <a:pt x="73" y="71"/>
                    <a:pt x="73" y="71"/>
                  </a:cubicBezTo>
                  <a:close/>
                  <a:moveTo>
                    <a:pt x="78" y="75"/>
                  </a:moveTo>
                  <a:cubicBezTo>
                    <a:pt x="78" y="75"/>
                    <a:pt x="78" y="75"/>
                    <a:pt x="78" y="75"/>
                  </a:cubicBezTo>
                  <a:cubicBezTo>
                    <a:pt x="78" y="75"/>
                    <a:pt x="78" y="75"/>
                    <a:pt x="78" y="75"/>
                  </a:cubicBezTo>
                  <a:cubicBezTo>
                    <a:pt x="78" y="75"/>
                    <a:pt x="78" y="75"/>
                    <a:pt x="78" y="75"/>
                  </a:cubicBezTo>
                  <a:cubicBezTo>
                    <a:pt x="78" y="75"/>
                    <a:pt x="78" y="75"/>
                    <a:pt x="78" y="75"/>
                  </a:cubicBezTo>
                  <a:close/>
                  <a:moveTo>
                    <a:pt x="74" y="76"/>
                  </a:moveTo>
                  <a:cubicBezTo>
                    <a:pt x="74" y="76"/>
                    <a:pt x="74" y="76"/>
                    <a:pt x="74" y="76"/>
                  </a:cubicBezTo>
                  <a:cubicBezTo>
                    <a:pt x="74" y="77"/>
                    <a:pt x="73" y="76"/>
                    <a:pt x="73" y="77"/>
                  </a:cubicBezTo>
                  <a:cubicBezTo>
                    <a:pt x="73" y="78"/>
                    <a:pt x="74" y="77"/>
                    <a:pt x="74" y="77"/>
                  </a:cubicBezTo>
                  <a:cubicBezTo>
                    <a:pt x="75" y="77"/>
                    <a:pt x="75" y="78"/>
                    <a:pt x="75" y="78"/>
                  </a:cubicBezTo>
                  <a:cubicBezTo>
                    <a:pt x="75" y="78"/>
                    <a:pt x="75" y="77"/>
                    <a:pt x="75" y="77"/>
                  </a:cubicBezTo>
                  <a:cubicBezTo>
                    <a:pt x="75" y="77"/>
                    <a:pt x="75" y="77"/>
                    <a:pt x="75" y="77"/>
                  </a:cubicBezTo>
                  <a:cubicBezTo>
                    <a:pt x="76" y="77"/>
                    <a:pt x="77" y="78"/>
                    <a:pt x="77" y="77"/>
                  </a:cubicBezTo>
                  <a:cubicBezTo>
                    <a:pt x="77" y="77"/>
                    <a:pt x="77" y="77"/>
                    <a:pt x="77" y="77"/>
                  </a:cubicBezTo>
                  <a:cubicBezTo>
                    <a:pt x="77" y="76"/>
                    <a:pt x="75" y="76"/>
                    <a:pt x="74" y="76"/>
                  </a:cubicBezTo>
                  <a:cubicBezTo>
                    <a:pt x="74" y="76"/>
                    <a:pt x="74" y="76"/>
                    <a:pt x="74" y="76"/>
                  </a:cubicBezTo>
                  <a:close/>
                  <a:moveTo>
                    <a:pt x="140" y="95"/>
                  </a:moveTo>
                  <a:cubicBezTo>
                    <a:pt x="138" y="93"/>
                    <a:pt x="139" y="91"/>
                    <a:pt x="139" y="90"/>
                  </a:cubicBezTo>
                  <a:cubicBezTo>
                    <a:pt x="139" y="89"/>
                    <a:pt x="139" y="88"/>
                    <a:pt x="139" y="88"/>
                  </a:cubicBezTo>
                  <a:cubicBezTo>
                    <a:pt x="140" y="88"/>
                    <a:pt x="139" y="89"/>
                    <a:pt x="139" y="90"/>
                  </a:cubicBezTo>
                  <a:cubicBezTo>
                    <a:pt x="139" y="88"/>
                    <a:pt x="140" y="87"/>
                    <a:pt x="140" y="86"/>
                  </a:cubicBezTo>
                  <a:cubicBezTo>
                    <a:pt x="139" y="86"/>
                    <a:pt x="140" y="87"/>
                    <a:pt x="139" y="87"/>
                  </a:cubicBezTo>
                  <a:cubicBezTo>
                    <a:pt x="139" y="86"/>
                    <a:pt x="139" y="84"/>
                    <a:pt x="139" y="83"/>
                  </a:cubicBezTo>
                  <a:cubicBezTo>
                    <a:pt x="140" y="81"/>
                    <a:pt x="139" y="80"/>
                    <a:pt x="140" y="78"/>
                  </a:cubicBezTo>
                  <a:cubicBezTo>
                    <a:pt x="139" y="78"/>
                    <a:pt x="139" y="78"/>
                    <a:pt x="138" y="78"/>
                  </a:cubicBezTo>
                  <a:cubicBezTo>
                    <a:pt x="137" y="80"/>
                    <a:pt x="139" y="82"/>
                    <a:pt x="138" y="85"/>
                  </a:cubicBezTo>
                  <a:cubicBezTo>
                    <a:pt x="138" y="85"/>
                    <a:pt x="138" y="86"/>
                    <a:pt x="139" y="86"/>
                  </a:cubicBezTo>
                  <a:cubicBezTo>
                    <a:pt x="138" y="87"/>
                    <a:pt x="139" y="88"/>
                    <a:pt x="139" y="89"/>
                  </a:cubicBezTo>
                  <a:cubicBezTo>
                    <a:pt x="138" y="90"/>
                    <a:pt x="137" y="92"/>
                    <a:pt x="138" y="93"/>
                  </a:cubicBezTo>
                  <a:cubicBezTo>
                    <a:pt x="138" y="94"/>
                    <a:pt x="138" y="94"/>
                    <a:pt x="138" y="94"/>
                  </a:cubicBezTo>
                  <a:cubicBezTo>
                    <a:pt x="137" y="94"/>
                    <a:pt x="137" y="94"/>
                    <a:pt x="137" y="94"/>
                  </a:cubicBezTo>
                  <a:cubicBezTo>
                    <a:pt x="137" y="94"/>
                    <a:pt x="138" y="94"/>
                    <a:pt x="138" y="95"/>
                  </a:cubicBezTo>
                  <a:cubicBezTo>
                    <a:pt x="137" y="96"/>
                    <a:pt x="138" y="98"/>
                    <a:pt x="137" y="99"/>
                  </a:cubicBezTo>
                  <a:cubicBezTo>
                    <a:pt x="137" y="99"/>
                    <a:pt x="137" y="99"/>
                    <a:pt x="137" y="98"/>
                  </a:cubicBezTo>
                  <a:cubicBezTo>
                    <a:pt x="136" y="99"/>
                    <a:pt x="136" y="99"/>
                    <a:pt x="136" y="99"/>
                  </a:cubicBezTo>
                  <a:cubicBezTo>
                    <a:pt x="136" y="99"/>
                    <a:pt x="136" y="99"/>
                    <a:pt x="136" y="99"/>
                  </a:cubicBezTo>
                  <a:cubicBezTo>
                    <a:pt x="135" y="99"/>
                    <a:pt x="136" y="99"/>
                    <a:pt x="136" y="100"/>
                  </a:cubicBezTo>
                  <a:cubicBezTo>
                    <a:pt x="136" y="100"/>
                    <a:pt x="136" y="100"/>
                    <a:pt x="136" y="100"/>
                  </a:cubicBezTo>
                  <a:cubicBezTo>
                    <a:pt x="137" y="100"/>
                    <a:pt x="137" y="102"/>
                    <a:pt x="137" y="103"/>
                  </a:cubicBezTo>
                  <a:cubicBezTo>
                    <a:pt x="137" y="103"/>
                    <a:pt x="137" y="103"/>
                    <a:pt x="137" y="103"/>
                  </a:cubicBezTo>
                  <a:cubicBezTo>
                    <a:pt x="138" y="102"/>
                    <a:pt x="138" y="102"/>
                    <a:pt x="138" y="101"/>
                  </a:cubicBezTo>
                  <a:cubicBezTo>
                    <a:pt x="138" y="101"/>
                    <a:pt x="138" y="101"/>
                    <a:pt x="138" y="101"/>
                  </a:cubicBezTo>
                  <a:cubicBezTo>
                    <a:pt x="138" y="101"/>
                    <a:pt x="138" y="101"/>
                    <a:pt x="138" y="101"/>
                  </a:cubicBezTo>
                  <a:cubicBezTo>
                    <a:pt x="138" y="101"/>
                    <a:pt x="138" y="101"/>
                    <a:pt x="138" y="101"/>
                  </a:cubicBezTo>
                  <a:cubicBezTo>
                    <a:pt x="138" y="101"/>
                    <a:pt x="139" y="101"/>
                    <a:pt x="139" y="101"/>
                  </a:cubicBezTo>
                  <a:cubicBezTo>
                    <a:pt x="138" y="100"/>
                    <a:pt x="139" y="99"/>
                    <a:pt x="139" y="99"/>
                  </a:cubicBezTo>
                  <a:cubicBezTo>
                    <a:pt x="139" y="99"/>
                    <a:pt x="139" y="98"/>
                    <a:pt x="139" y="98"/>
                  </a:cubicBezTo>
                  <a:cubicBezTo>
                    <a:pt x="140" y="98"/>
                    <a:pt x="139" y="99"/>
                    <a:pt x="139" y="100"/>
                  </a:cubicBezTo>
                  <a:cubicBezTo>
                    <a:pt x="140" y="99"/>
                    <a:pt x="140" y="98"/>
                    <a:pt x="140" y="96"/>
                  </a:cubicBezTo>
                  <a:cubicBezTo>
                    <a:pt x="141" y="96"/>
                    <a:pt x="141" y="96"/>
                    <a:pt x="141" y="95"/>
                  </a:cubicBezTo>
                  <a:cubicBezTo>
                    <a:pt x="141" y="95"/>
                    <a:pt x="140" y="95"/>
                    <a:pt x="140" y="95"/>
                  </a:cubicBezTo>
                  <a:close/>
                  <a:moveTo>
                    <a:pt x="138" y="100"/>
                  </a:moveTo>
                  <a:cubicBezTo>
                    <a:pt x="138" y="99"/>
                    <a:pt x="138" y="99"/>
                    <a:pt x="138" y="99"/>
                  </a:cubicBezTo>
                  <a:cubicBezTo>
                    <a:pt x="138" y="99"/>
                    <a:pt x="138" y="99"/>
                    <a:pt x="138" y="100"/>
                  </a:cubicBezTo>
                  <a:close/>
                  <a:moveTo>
                    <a:pt x="21" y="101"/>
                  </a:moveTo>
                  <a:cubicBezTo>
                    <a:pt x="20" y="100"/>
                    <a:pt x="21" y="99"/>
                    <a:pt x="19" y="98"/>
                  </a:cubicBezTo>
                  <a:cubicBezTo>
                    <a:pt x="19" y="98"/>
                    <a:pt x="19" y="98"/>
                    <a:pt x="19" y="98"/>
                  </a:cubicBezTo>
                  <a:cubicBezTo>
                    <a:pt x="18" y="98"/>
                    <a:pt x="19" y="96"/>
                    <a:pt x="18" y="96"/>
                  </a:cubicBezTo>
                  <a:cubicBezTo>
                    <a:pt x="19" y="96"/>
                    <a:pt x="19" y="95"/>
                    <a:pt x="19" y="95"/>
                  </a:cubicBezTo>
                  <a:cubicBezTo>
                    <a:pt x="19" y="96"/>
                    <a:pt x="19" y="96"/>
                    <a:pt x="19" y="97"/>
                  </a:cubicBezTo>
                  <a:cubicBezTo>
                    <a:pt x="19" y="97"/>
                    <a:pt x="19" y="97"/>
                    <a:pt x="20" y="97"/>
                  </a:cubicBezTo>
                  <a:cubicBezTo>
                    <a:pt x="19" y="95"/>
                    <a:pt x="19" y="94"/>
                    <a:pt x="19" y="92"/>
                  </a:cubicBezTo>
                  <a:cubicBezTo>
                    <a:pt x="19" y="91"/>
                    <a:pt x="19" y="91"/>
                    <a:pt x="19" y="91"/>
                  </a:cubicBezTo>
                  <a:cubicBezTo>
                    <a:pt x="19" y="90"/>
                    <a:pt x="18" y="90"/>
                    <a:pt x="18" y="90"/>
                  </a:cubicBezTo>
                  <a:cubicBezTo>
                    <a:pt x="18" y="89"/>
                    <a:pt x="19" y="89"/>
                    <a:pt x="19" y="88"/>
                  </a:cubicBezTo>
                  <a:cubicBezTo>
                    <a:pt x="19" y="88"/>
                    <a:pt x="18" y="88"/>
                    <a:pt x="18" y="87"/>
                  </a:cubicBezTo>
                  <a:cubicBezTo>
                    <a:pt x="18" y="88"/>
                    <a:pt x="18" y="88"/>
                    <a:pt x="18" y="88"/>
                  </a:cubicBezTo>
                  <a:cubicBezTo>
                    <a:pt x="18" y="87"/>
                    <a:pt x="17" y="86"/>
                    <a:pt x="18" y="85"/>
                  </a:cubicBezTo>
                  <a:cubicBezTo>
                    <a:pt x="18" y="86"/>
                    <a:pt x="18" y="86"/>
                    <a:pt x="19" y="86"/>
                  </a:cubicBezTo>
                  <a:cubicBezTo>
                    <a:pt x="19" y="85"/>
                    <a:pt x="18" y="84"/>
                    <a:pt x="19" y="83"/>
                  </a:cubicBezTo>
                  <a:cubicBezTo>
                    <a:pt x="18" y="83"/>
                    <a:pt x="18" y="83"/>
                    <a:pt x="18" y="84"/>
                  </a:cubicBezTo>
                  <a:cubicBezTo>
                    <a:pt x="19" y="84"/>
                    <a:pt x="18" y="85"/>
                    <a:pt x="18" y="85"/>
                  </a:cubicBezTo>
                  <a:cubicBezTo>
                    <a:pt x="17" y="84"/>
                    <a:pt x="18" y="81"/>
                    <a:pt x="17" y="81"/>
                  </a:cubicBezTo>
                  <a:cubicBezTo>
                    <a:pt x="17" y="80"/>
                    <a:pt x="17" y="80"/>
                    <a:pt x="17" y="80"/>
                  </a:cubicBezTo>
                  <a:cubicBezTo>
                    <a:pt x="16" y="80"/>
                    <a:pt x="16" y="80"/>
                    <a:pt x="16" y="81"/>
                  </a:cubicBezTo>
                  <a:cubicBezTo>
                    <a:pt x="16" y="81"/>
                    <a:pt x="17" y="81"/>
                    <a:pt x="16" y="81"/>
                  </a:cubicBezTo>
                  <a:cubicBezTo>
                    <a:pt x="16" y="82"/>
                    <a:pt x="16" y="83"/>
                    <a:pt x="16" y="83"/>
                  </a:cubicBezTo>
                  <a:cubicBezTo>
                    <a:pt x="16" y="83"/>
                    <a:pt x="16" y="83"/>
                    <a:pt x="16" y="83"/>
                  </a:cubicBezTo>
                  <a:cubicBezTo>
                    <a:pt x="16" y="82"/>
                    <a:pt x="16" y="82"/>
                    <a:pt x="15" y="81"/>
                  </a:cubicBezTo>
                  <a:cubicBezTo>
                    <a:pt x="15" y="83"/>
                    <a:pt x="15" y="85"/>
                    <a:pt x="15" y="86"/>
                  </a:cubicBezTo>
                  <a:cubicBezTo>
                    <a:pt x="15" y="86"/>
                    <a:pt x="15" y="85"/>
                    <a:pt x="15" y="85"/>
                  </a:cubicBezTo>
                  <a:cubicBezTo>
                    <a:pt x="16" y="85"/>
                    <a:pt x="16" y="85"/>
                    <a:pt x="16" y="85"/>
                  </a:cubicBezTo>
                  <a:cubicBezTo>
                    <a:pt x="16" y="86"/>
                    <a:pt x="16" y="86"/>
                    <a:pt x="16" y="87"/>
                  </a:cubicBezTo>
                  <a:cubicBezTo>
                    <a:pt x="16" y="87"/>
                    <a:pt x="16" y="87"/>
                    <a:pt x="16" y="88"/>
                  </a:cubicBezTo>
                  <a:cubicBezTo>
                    <a:pt x="16" y="88"/>
                    <a:pt x="15" y="87"/>
                    <a:pt x="15" y="87"/>
                  </a:cubicBezTo>
                  <a:cubicBezTo>
                    <a:pt x="15" y="88"/>
                    <a:pt x="15" y="88"/>
                    <a:pt x="15" y="87"/>
                  </a:cubicBezTo>
                  <a:cubicBezTo>
                    <a:pt x="15" y="88"/>
                    <a:pt x="15" y="88"/>
                    <a:pt x="15" y="88"/>
                  </a:cubicBezTo>
                  <a:cubicBezTo>
                    <a:pt x="15" y="88"/>
                    <a:pt x="16" y="88"/>
                    <a:pt x="16" y="88"/>
                  </a:cubicBezTo>
                  <a:cubicBezTo>
                    <a:pt x="16" y="88"/>
                    <a:pt x="16" y="88"/>
                    <a:pt x="16" y="88"/>
                  </a:cubicBezTo>
                  <a:cubicBezTo>
                    <a:pt x="16" y="88"/>
                    <a:pt x="16" y="88"/>
                    <a:pt x="16" y="89"/>
                  </a:cubicBezTo>
                  <a:cubicBezTo>
                    <a:pt x="16" y="89"/>
                    <a:pt x="16" y="89"/>
                    <a:pt x="15" y="89"/>
                  </a:cubicBezTo>
                  <a:cubicBezTo>
                    <a:pt x="15" y="90"/>
                    <a:pt x="15" y="90"/>
                    <a:pt x="16" y="90"/>
                  </a:cubicBezTo>
                  <a:cubicBezTo>
                    <a:pt x="15" y="91"/>
                    <a:pt x="16" y="92"/>
                    <a:pt x="16" y="94"/>
                  </a:cubicBezTo>
                  <a:cubicBezTo>
                    <a:pt x="16" y="94"/>
                    <a:pt x="16" y="93"/>
                    <a:pt x="15" y="94"/>
                  </a:cubicBezTo>
                  <a:cubicBezTo>
                    <a:pt x="16" y="95"/>
                    <a:pt x="16" y="96"/>
                    <a:pt x="16" y="98"/>
                  </a:cubicBezTo>
                  <a:cubicBezTo>
                    <a:pt x="16" y="98"/>
                    <a:pt x="16" y="97"/>
                    <a:pt x="16" y="97"/>
                  </a:cubicBezTo>
                  <a:cubicBezTo>
                    <a:pt x="17" y="97"/>
                    <a:pt x="17" y="99"/>
                    <a:pt x="18" y="99"/>
                  </a:cubicBezTo>
                  <a:cubicBezTo>
                    <a:pt x="18" y="100"/>
                    <a:pt x="18" y="100"/>
                    <a:pt x="19" y="100"/>
                  </a:cubicBezTo>
                  <a:cubicBezTo>
                    <a:pt x="19" y="100"/>
                    <a:pt x="19" y="100"/>
                    <a:pt x="19" y="100"/>
                  </a:cubicBezTo>
                  <a:cubicBezTo>
                    <a:pt x="19" y="101"/>
                    <a:pt x="19" y="102"/>
                    <a:pt x="20" y="102"/>
                  </a:cubicBezTo>
                  <a:cubicBezTo>
                    <a:pt x="20" y="103"/>
                    <a:pt x="20" y="103"/>
                    <a:pt x="20" y="104"/>
                  </a:cubicBezTo>
                  <a:cubicBezTo>
                    <a:pt x="20" y="105"/>
                    <a:pt x="20" y="107"/>
                    <a:pt x="22" y="107"/>
                  </a:cubicBezTo>
                  <a:cubicBezTo>
                    <a:pt x="21" y="105"/>
                    <a:pt x="21" y="104"/>
                    <a:pt x="21" y="101"/>
                  </a:cubicBezTo>
                  <a:close/>
                  <a:moveTo>
                    <a:pt x="137" y="81"/>
                  </a:moveTo>
                  <a:cubicBezTo>
                    <a:pt x="137" y="82"/>
                    <a:pt x="137" y="82"/>
                    <a:pt x="137" y="82"/>
                  </a:cubicBezTo>
                  <a:cubicBezTo>
                    <a:pt x="137" y="82"/>
                    <a:pt x="137" y="81"/>
                    <a:pt x="137" y="81"/>
                  </a:cubicBezTo>
                  <a:close/>
                  <a:moveTo>
                    <a:pt x="12" y="97"/>
                  </a:moveTo>
                  <a:cubicBezTo>
                    <a:pt x="11" y="96"/>
                    <a:pt x="11" y="93"/>
                    <a:pt x="10" y="92"/>
                  </a:cubicBezTo>
                  <a:cubicBezTo>
                    <a:pt x="10" y="94"/>
                    <a:pt x="10" y="96"/>
                    <a:pt x="12" y="97"/>
                  </a:cubicBezTo>
                  <a:cubicBezTo>
                    <a:pt x="12" y="97"/>
                    <a:pt x="12" y="97"/>
                    <a:pt x="12" y="97"/>
                  </a:cubicBezTo>
                  <a:close/>
                  <a:moveTo>
                    <a:pt x="122" y="99"/>
                  </a:moveTo>
                  <a:cubicBezTo>
                    <a:pt x="122" y="98"/>
                    <a:pt x="122" y="97"/>
                    <a:pt x="122" y="96"/>
                  </a:cubicBezTo>
                  <a:cubicBezTo>
                    <a:pt x="122" y="96"/>
                    <a:pt x="121" y="96"/>
                    <a:pt x="121" y="96"/>
                  </a:cubicBezTo>
                  <a:cubicBezTo>
                    <a:pt x="121" y="97"/>
                    <a:pt x="121" y="97"/>
                    <a:pt x="121" y="97"/>
                  </a:cubicBezTo>
                  <a:cubicBezTo>
                    <a:pt x="121" y="97"/>
                    <a:pt x="121" y="97"/>
                    <a:pt x="121" y="97"/>
                  </a:cubicBezTo>
                  <a:cubicBezTo>
                    <a:pt x="122" y="98"/>
                    <a:pt x="122" y="99"/>
                    <a:pt x="121" y="100"/>
                  </a:cubicBezTo>
                  <a:cubicBezTo>
                    <a:pt x="121" y="100"/>
                    <a:pt x="121" y="100"/>
                    <a:pt x="122" y="100"/>
                  </a:cubicBezTo>
                  <a:cubicBezTo>
                    <a:pt x="122" y="100"/>
                    <a:pt x="122" y="99"/>
                    <a:pt x="122" y="99"/>
                  </a:cubicBezTo>
                  <a:close/>
                  <a:moveTo>
                    <a:pt x="20" y="115"/>
                  </a:moveTo>
                  <a:cubicBezTo>
                    <a:pt x="19" y="113"/>
                    <a:pt x="18" y="112"/>
                    <a:pt x="18" y="109"/>
                  </a:cubicBezTo>
                  <a:cubicBezTo>
                    <a:pt x="16" y="108"/>
                    <a:pt x="17" y="106"/>
                    <a:pt x="16" y="105"/>
                  </a:cubicBezTo>
                  <a:cubicBezTo>
                    <a:pt x="16" y="105"/>
                    <a:pt x="16" y="106"/>
                    <a:pt x="16" y="106"/>
                  </a:cubicBezTo>
                  <a:cubicBezTo>
                    <a:pt x="16" y="106"/>
                    <a:pt x="16" y="105"/>
                    <a:pt x="16" y="105"/>
                  </a:cubicBezTo>
                  <a:cubicBezTo>
                    <a:pt x="16" y="104"/>
                    <a:pt x="15" y="104"/>
                    <a:pt x="15" y="103"/>
                  </a:cubicBezTo>
                  <a:cubicBezTo>
                    <a:pt x="15" y="104"/>
                    <a:pt x="16" y="104"/>
                    <a:pt x="16" y="104"/>
                  </a:cubicBezTo>
                  <a:cubicBezTo>
                    <a:pt x="16" y="103"/>
                    <a:pt x="16" y="103"/>
                    <a:pt x="15" y="102"/>
                  </a:cubicBezTo>
                  <a:cubicBezTo>
                    <a:pt x="15" y="102"/>
                    <a:pt x="16" y="102"/>
                    <a:pt x="16" y="101"/>
                  </a:cubicBezTo>
                  <a:cubicBezTo>
                    <a:pt x="16" y="101"/>
                    <a:pt x="15" y="101"/>
                    <a:pt x="15" y="100"/>
                  </a:cubicBezTo>
                  <a:cubicBezTo>
                    <a:pt x="15" y="100"/>
                    <a:pt x="14" y="100"/>
                    <a:pt x="14" y="100"/>
                  </a:cubicBezTo>
                  <a:cubicBezTo>
                    <a:pt x="14" y="99"/>
                    <a:pt x="14" y="99"/>
                    <a:pt x="14" y="99"/>
                  </a:cubicBezTo>
                  <a:cubicBezTo>
                    <a:pt x="14" y="99"/>
                    <a:pt x="13" y="98"/>
                    <a:pt x="13" y="98"/>
                  </a:cubicBezTo>
                  <a:cubicBezTo>
                    <a:pt x="13" y="99"/>
                    <a:pt x="13" y="100"/>
                    <a:pt x="13" y="101"/>
                  </a:cubicBezTo>
                  <a:cubicBezTo>
                    <a:pt x="14" y="102"/>
                    <a:pt x="14" y="102"/>
                    <a:pt x="14" y="103"/>
                  </a:cubicBezTo>
                  <a:cubicBezTo>
                    <a:pt x="13" y="102"/>
                    <a:pt x="13" y="100"/>
                    <a:pt x="12" y="100"/>
                  </a:cubicBezTo>
                  <a:cubicBezTo>
                    <a:pt x="13" y="103"/>
                    <a:pt x="14" y="106"/>
                    <a:pt x="15" y="108"/>
                  </a:cubicBezTo>
                  <a:cubicBezTo>
                    <a:pt x="15" y="108"/>
                    <a:pt x="15" y="108"/>
                    <a:pt x="15" y="108"/>
                  </a:cubicBezTo>
                  <a:cubicBezTo>
                    <a:pt x="15" y="109"/>
                    <a:pt x="16" y="109"/>
                    <a:pt x="15" y="110"/>
                  </a:cubicBezTo>
                  <a:cubicBezTo>
                    <a:pt x="16" y="110"/>
                    <a:pt x="16" y="110"/>
                    <a:pt x="16" y="111"/>
                  </a:cubicBezTo>
                  <a:cubicBezTo>
                    <a:pt x="17" y="113"/>
                    <a:pt x="19" y="114"/>
                    <a:pt x="19" y="117"/>
                  </a:cubicBezTo>
                  <a:cubicBezTo>
                    <a:pt x="20" y="116"/>
                    <a:pt x="20" y="117"/>
                    <a:pt x="20" y="117"/>
                  </a:cubicBezTo>
                  <a:cubicBezTo>
                    <a:pt x="20" y="116"/>
                    <a:pt x="19" y="115"/>
                    <a:pt x="20" y="115"/>
                  </a:cubicBezTo>
                  <a:close/>
                  <a:moveTo>
                    <a:pt x="15" y="105"/>
                  </a:moveTo>
                  <a:cubicBezTo>
                    <a:pt x="15" y="105"/>
                    <a:pt x="14" y="104"/>
                    <a:pt x="14" y="104"/>
                  </a:cubicBezTo>
                  <a:cubicBezTo>
                    <a:pt x="14" y="104"/>
                    <a:pt x="15" y="104"/>
                    <a:pt x="15" y="104"/>
                  </a:cubicBezTo>
                  <a:cubicBezTo>
                    <a:pt x="15" y="104"/>
                    <a:pt x="15" y="104"/>
                    <a:pt x="15" y="105"/>
                  </a:cubicBezTo>
                  <a:close/>
                  <a:moveTo>
                    <a:pt x="67" y="104"/>
                  </a:moveTo>
                  <a:cubicBezTo>
                    <a:pt x="65" y="104"/>
                    <a:pt x="64" y="104"/>
                    <a:pt x="63" y="104"/>
                  </a:cubicBezTo>
                  <a:cubicBezTo>
                    <a:pt x="63" y="104"/>
                    <a:pt x="62" y="104"/>
                    <a:pt x="62" y="104"/>
                  </a:cubicBezTo>
                  <a:cubicBezTo>
                    <a:pt x="63" y="105"/>
                    <a:pt x="64" y="104"/>
                    <a:pt x="64" y="105"/>
                  </a:cubicBezTo>
                  <a:cubicBezTo>
                    <a:pt x="64" y="105"/>
                    <a:pt x="64" y="104"/>
                    <a:pt x="64" y="105"/>
                  </a:cubicBezTo>
                  <a:cubicBezTo>
                    <a:pt x="65" y="105"/>
                    <a:pt x="66" y="105"/>
                    <a:pt x="68" y="105"/>
                  </a:cubicBezTo>
                  <a:cubicBezTo>
                    <a:pt x="68" y="105"/>
                    <a:pt x="67" y="105"/>
                    <a:pt x="67" y="104"/>
                  </a:cubicBezTo>
                  <a:close/>
                  <a:moveTo>
                    <a:pt x="18" y="108"/>
                  </a:moveTo>
                  <a:cubicBezTo>
                    <a:pt x="19" y="107"/>
                    <a:pt x="18" y="107"/>
                    <a:pt x="18" y="106"/>
                  </a:cubicBezTo>
                  <a:cubicBezTo>
                    <a:pt x="18" y="107"/>
                    <a:pt x="18" y="108"/>
                    <a:pt x="18" y="108"/>
                  </a:cubicBezTo>
                  <a:close/>
                  <a:moveTo>
                    <a:pt x="28" y="135"/>
                  </a:moveTo>
                  <a:cubicBezTo>
                    <a:pt x="28" y="134"/>
                    <a:pt x="28" y="134"/>
                    <a:pt x="28" y="133"/>
                  </a:cubicBezTo>
                  <a:cubicBezTo>
                    <a:pt x="27" y="133"/>
                    <a:pt x="27" y="132"/>
                    <a:pt x="26" y="131"/>
                  </a:cubicBezTo>
                  <a:cubicBezTo>
                    <a:pt x="25" y="131"/>
                    <a:pt x="25" y="131"/>
                    <a:pt x="24" y="130"/>
                  </a:cubicBezTo>
                  <a:cubicBezTo>
                    <a:pt x="24" y="129"/>
                    <a:pt x="24" y="129"/>
                    <a:pt x="24" y="129"/>
                  </a:cubicBezTo>
                  <a:cubicBezTo>
                    <a:pt x="24" y="129"/>
                    <a:pt x="24" y="129"/>
                    <a:pt x="24" y="129"/>
                  </a:cubicBezTo>
                  <a:cubicBezTo>
                    <a:pt x="24" y="128"/>
                    <a:pt x="24" y="128"/>
                    <a:pt x="23" y="128"/>
                  </a:cubicBezTo>
                  <a:cubicBezTo>
                    <a:pt x="23" y="128"/>
                    <a:pt x="23" y="128"/>
                    <a:pt x="23" y="128"/>
                  </a:cubicBezTo>
                  <a:cubicBezTo>
                    <a:pt x="23" y="128"/>
                    <a:pt x="22" y="127"/>
                    <a:pt x="22" y="127"/>
                  </a:cubicBezTo>
                  <a:cubicBezTo>
                    <a:pt x="23" y="127"/>
                    <a:pt x="23" y="127"/>
                    <a:pt x="23" y="127"/>
                  </a:cubicBezTo>
                  <a:cubicBezTo>
                    <a:pt x="23" y="127"/>
                    <a:pt x="23" y="126"/>
                    <a:pt x="23" y="126"/>
                  </a:cubicBezTo>
                  <a:cubicBezTo>
                    <a:pt x="24" y="127"/>
                    <a:pt x="25" y="127"/>
                    <a:pt x="25" y="127"/>
                  </a:cubicBezTo>
                  <a:cubicBezTo>
                    <a:pt x="25" y="126"/>
                    <a:pt x="25" y="125"/>
                    <a:pt x="25" y="125"/>
                  </a:cubicBezTo>
                  <a:cubicBezTo>
                    <a:pt x="23" y="124"/>
                    <a:pt x="23" y="122"/>
                    <a:pt x="21" y="121"/>
                  </a:cubicBezTo>
                  <a:cubicBezTo>
                    <a:pt x="21" y="120"/>
                    <a:pt x="21" y="120"/>
                    <a:pt x="20" y="120"/>
                  </a:cubicBezTo>
                  <a:cubicBezTo>
                    <a:pt x="20" y="120"/>
                    <a:pt x="20" y="120"/>
                    <a:pt x="19" y="120"/>
                  </a:cubicBezTo>
                  <a:cubicBezTo>
                    <a:pt x="20" y="121"/>
                    <a:pt x="21" y="122"/>
                    <a:pt x="21" y="123"/>
                  </a:cubicBezTo>
                  <a:cubicBezTo>
                    <a:pt x="20" y="122"/>
                    <a:pt x="19" y="121"/>
                    <a:pt x="18" y="119"/>
                  </a:cubicBezTo>
                  <a:cubicBezTo>
                    <a:pt x="18" y="119"/>
                    <a:pt x="18" y="119"/>
                    <a:pt x="18" y="119"/>
                  </a:cubicBezTo>
                  <a:cubicBezTo>
                    <a:pt x="18" y="117"/>
                    <a:pt x="18" y="117"/>
                    <a:pt x="17" y="116"/>
                  </a:cubicBezTo>
                  <a:cubicBezTo>
                    <a:pt x="17" y="115"/>
                    <a:pt x="16" y="114"/>
                    <a:pt x="16" y="114"/>
                  </a:cubicBezTo>
                  <a:cubicBezTo>
                    <a:pt x="16" y="113"/>
                    <a:pt x="16" y="113"/>
                    <a:pt x="16" y="113"/>
                  </a:cubicBezTo>
                  <a:cubicBezTo>
                    <a:pt x="16" y="112"/>
                    <a:pt x="15" y="112"/>
                    <a:pt x="15" y="111"/>
                  </a:cubicBezTo>
                  <a:cubicBezTo>
                    <a:pt x="15" y="111"/>
                    <a:pt x="15" y="112"/>
                    <a:pt x="15" y="112"/>
                  </a:cubicBezTo>
                  <a:cubicBezTo>
                    <a:pt x="14" y="112"/>
                    <a:pt x="14" y="111"/>
                    <a:pt x="14" y="111"/>
                  </a:cubicBezTo>
                  <a:cubicBezTo>
                    <a:pt x="14" y="111"/>
                    <a:pt x="14" y="110"/>
                    <a:pt x="13" y="111"/>
                  </a:cubicBezTo>
                  <a:cubicBezTo>
                    <a:pt x="13" y="111"/>
                    <a:pt x="14" y="112"/>
                    <a:pt x="14" y="112"/>
                  </a:cubicBezTo>
                  <a:cubicBezTo>
                    <a:pt x="12" y="111"/>
                    <a:pt x="12" y="109"/>
                    <a:pt x="10" y="108"/>
                  </a:cubicBezTo>
                  <a:cubicBezTo>
                    <a:pt x="10" y="109"/>
                    <a:pt x="11" y="109"/>
                    <a:pt x="11" y="110"/>
                  </a:cubicBezTo>
                  <a:cubicBezTo>
                    <a:pt x="11" y="111"/>
                    <a:pt x="11" y="112"/>
                    <a:pt x="12" y="112"/>
                  </a:cubicBezTo>
                  <a:cubicBezTo>
                    <a:pt x="12" y="112"/>
                    <a:pt x="12" y="112"/>
                    <a:pt x="12" y="113"/>
                  </a:cubicBezTo>
                  <a:cubicBezTo>
                    <a:pt x="13" y="113"/>
                    <a:pt x="12" y="114"/>
                    <a:pt x="13" y="115"/>
                  </a:cubicBezTo>
                  <a:cubicBezTo>
                    <a:pt x="12" y="115"/>
                    <a:pt x="12" y="114"/>
                    <a:pt x="12" y="115"/>
                  </a:cubicBezTo>
                  <a:cubicBezTo>
                    <a:pt x="13" y="115"/>
                    <a:pt x="14" y="116"/>
                    <a:pt x="15" y="118"/>
                  </a:cubicBezTo>
                  <a:cubicBezTo>
                    <a:pt x="15" y="118"/>
                    <a:pt x="15" y="118"/>
                    <a:pt x="15" y="118"/>
                  </a:cubicBezTo>
                  <a:cubicBezTo>
                    <a:pt x="15" y="119"/>
                    <a:pt x="16" y="119"/>
                    <a:pt x="16" y="120"/>
                  </a:cubicBezTo>
                  <a:cubicBezTo>
                    <a:pt x="17" y="121"/>
                    <a:pt x="18" y="123"/>
                    <a:pt x="18" y="124"/>
                  </a:cubicBezTo>
                  <a:cubicBezTo>
                    <a:pt x="19" y="125"/>
                    <a:pt x="19" y="125"/>
                    <a:pt x="19" y="125"/>
                  </a:cubicBezTo>
                  <a:cubicBezTo>
                    <a:pt x="20" y="126"/>
                    <a:pt x="19" y="126"/>
                    <a:pt x="20" y="127"/>
                  </a:cubicBezTo>
                  <a:cubicBezTo>
                    <a:pt x="21" y="127"/>
                    <a:pt x="21" y="127"/>
                    <a:pt x="22" y="127"/>
                  </a:cubicBezTo>
                  <a:cubicBezTo>
                    <a:pt x="22" y="127"/>
                    <a:pt x="22" y="128"/>
                    <a:pt x="21" y="128"/>
                  </a:cubicBezTo>
                  <a:cubicBezTo>
                    <a:pt x="22" y="128"/>
                    <a:pt x="22" y="129"/>
                    <a:pt x="23" y="129"/>
                  </a:cubicBezTo>
                  <a:cubicBezTo>
                    <a:pt x="23" y="129"/>
                    <a:pt x="23" y="130"/>
                    <a:pt x="23" y="130"/>
                  </a:cubicBezTo>
                  <a:cubicBezTo>
                    <a:pt x="23" y="130"/>
                    <a:pt x="23" y="129"/>
                    <a:pt x="23" y="129"/>
                  </a:cubicBezTo>
                  <a:cubicBezTo>
                    <a:pt x="22" y="129"/>
                    <a:pt x="21" y="127"/>
                    <a:pt x="20" y="127"/>
                  </a:cubicBezTo>
                  <a:cubicBezTo>
                    <a:pt x="20" y="127"/>
                    <a:pt x="20" y="126"/>
                    <a:pt x="19" y="126"/>
                  </a:cubicBezTo>
                  <a:cubicBezTo>
                    <a:pt x="19" y="126"/>
                    <a:pt x="19" y="126"/>
                    <a:pt x="19" y="126"/>
                  </a:cubicBezTo>
                  <a:cubicBezTo>
                    <a:pt x="19" y="126"/>
                    <a:pt x="19" y="126"/>
                    <a:pt x="19" y="126"/>
                  </a:cubicBezTo>
                  <a:cubicBezTo>
                    <a:pt x="18" y="124"/>
                    <a:pt x="17" y="123"/>
                    <a:pt x="15" y="121"/>
                  </a:cubicBezTo>
                  <a:cubicBezTo>
                    <a:pt x="15" y="122"/>
                    <a:pt x="15" y="122"/>
                    <a:pt x="15" y="122"/>
                  </a:cubicBezTo>
                  <a:cubicBezTo>
                    <a:pt x="15" y="122"/>
                    <a:pt x="15" y="122"/>
                    <a:pt x="15" y="122"/>
                  </a:cubicBezTo>
                  <a:cubicBezTo>
                    <a:pt x="15" y="122"/>
                    <a:pt x="15" y="123"/>
                    <a:pt x="15" y="123"/>
                  </a:cubicBezTo>
                  <a:cubicBezTo>
                    <a:pt x="15" y="123"/>
                    <a:pt x="15" y="125"/>
                    <a:pt x="16" y="124"/>
                  </a:cubicBezTo>
                  <a:cubicBezTo>
                    <a:pt x="16" y="124"/>
                    <a:pt x="16" y="124"/>
                    <a:pt x="16" y="125"/>
                  </a:cubicBezTo>
                  <a:cubicBezTo>
                    <a:pt x="16" y="125"/>
                    <a:pt x="16" y="125"/>
                    <a:pt x="16" y="126"/>
                  </a:cubicBezTo>
                  <a:cubicBezTo>
                    <a:pt x="15" y="125"/>
                    <a:pt x="15" y="124"/>
                    <a:pt x="14" y="124"/>
                  </a:cubicBezTo>
                  <a:cubicBezTo>
                    <a:pt x="15" y="125"/>
                    <a:pt x="16" y="126"/>
                    <a:pt x="16" y="127"/>
                  </a:cubicBezTo>
                  <a:cubicBezTo>
                    <a:pt x="16" y="127"/>
                    <a:pt x="16" y="127"/>
                    <a:pt x="17" y="127"/>
                  </a:cubicBezTo>
                  <a:cubicBezTo>
                    <a:pt x="17" y="127"/>
                    <a:pt x="16" y="126"/>
                    <a:pt x="16" y="126"/>
                  </a:cubicBezTo>
                  <a:cubicBezTo>
                    <a:pt x="17" y="126"/>
                    <a:pt x="17" y="126"/>
                    <a:pt x="17" y="126"/>
                  </a:cubicBezTo>
                  <a:cubicBezTo>
                    <a:pt x="17" y="128"/>
                    <a:pt x="18" y="128"/>
                    <a:pt x="19" y="129"/>
                  </a:cubicBezTo>
                  <a:cubicBezTo>
                    <a:pt x="19" y="127"/>
                    <a:pt x="17" y="127"/>
                    <a:pt x="17" y="126"/>
                  </a:cubicBezTo>
                  <a:cubicBezTo>
                    <a:pt x="19" y="127"/>
                    <a:pt x="20" y="129"/>
                    <a:pt x="21" y="129"/>
                  </a:cubicBezTo>
                  <a:cubicBezTo>
                    <a:pt x="21" y="129"/>
                    <a:pt x="20" y="128"/>
                    <a:pt x="20" y="128"/>
                  </a:cubicBezTo>
                  <a:cubicBezTo>
                    <a:pt x="21" y="128"/>
                    <a:pt x="22" y="129"/>
                    <a:pt x="23" y="130"/>
                  </a:cubicBezTo>
                  <a:cubicBezTo>
                    <a:pt x="23" y="130"/>
                    <a:pt x="23" y="130"/>
                    <a:pt x="23" y="130"/>
                  </a:cubicBezTo>
                  <a:cubicBezTo>
                    <a:pt x="23" y="130"/>
                    <a:pt x="23" y="130"/>
                    <a:pt x="23" y="130"/>
                  </a:cubicBezTo>
                  <a:cubicBezTo>
                    <a:pt x="23" y="130"/>
                    <a:pt x="24" y="130"/>
                    <a:pt x="24" y="130"/>
                  </a:cubicBezTo>
                  <a:cubicBezTo>
                    <a:pt x="24" y="131"/>
                    <a:pt x="24" y="131"/>
                    <a:pt x="25" y="132"/>
                  </a:cubicBezTo>
                  <a:cubicBezTo>
                    <a:pt x="26" y="132"/>
                    <a:pt x="26" y="133"/>
                    <a:pt x="26" y="133"/>
                  </a:cubicBezTo>
                  <a:cubicBezTo>
                    <a:pt x="27" y="134"/>
                    <a:pt x="27" y="135"/>
                    <a:pt x="28" y="135"/>
                  </a:cubicBezTo>
                  <a:close/>
                  <a:moveTo>
                    <a:pt x="80" y="112"/>
                  </a:moveTo>
                  <a:cubicBezTo>
                    <a:pt x="81" y="112"/>
                    <a:pt x="81" y="112"/>
                    <a:pt x="82" y="112"/>
                  </a:cubicBezTo>
                  <a:cubicBezTo>
                    <a:pt x="82" y="113"/>
                    <a:pt x="81" y="113"/>
                    <a:pt x="80" y="113"/>
                  </a:cubicBezTo>
                  <a:cubicBezTo>
                    <a:pt x="81" y="113"/>
                    <a:pt x="81" y="113"/>
                    <a:pt x="82" y="113"/>
                  </a:cubicBezTo>
                  <a:cubicBezTo>
                    <a:pt x="82" y="113"/>
                    <a:pt x="82" y="112"/>
                    <a:pt x="82" y="112"/>
                  </a:cubicBezTo>
                  <a:cubicBezTo>
                    <a:pt x="82" y="113"/>
                    <a:pt x="82" y="113"/>
                    <a:pt x="82" y="113"/>
                  </a:cubicBezTo>
                  <a:cubicBezTo>
                    <a:pt x="82" y="113"/>
                    <a:pt x="82" y="113"/>
                    <a:pt x="82" y="113"/>
                  </a:cubicBezTo>
                  <a:cubicBezTo>
                    <a:pt x="83" y="112"/>
                    <a:pt x="82" y="112"/>
                    <a:pt x="82" y="111"/>
                  </a:cubicBezTo>
                  <a:cubicBezTo>
                    <a:pt x="81" y="111"/>
                    <a:pt x="81" y="111"/>
                    <a:pt x="80" y="112"/>
                  </a:cubicBezTo>
                  <a:close/>
                  <a:moveTo>
                    <a:pt x="31" y="131"/>
                  </a:moveTo>
                  <a:cubicBezTo>
                    <a:pt x="31" y="130"/>
                    <a:pt x="30" y="130"/>
                    <a:pt x="30" y="129"/>
                  </a:cubicBezTo>
                  <a:cubicBezTo>
                    <a:pt x="31" y="130"/>
                    <a:pt x="32" y="131"/>
                    <a:pt x="32" y="131"/>
                  </a:cubicBezTo>
                  <a:cubicBezTo>
                    <a:pt x="33" y="131"/>
                    <a:pt x="32" y="130"/>
                    <a:pt x="33" y="130"/>
                  </a:cubicBezTo>
                  <a:cubicBezTo>
                    <a:pt x="33" y="130"/>
                    <a:pt x="34" y="131"/>
                    <a:pt x="34" y="131"/>
                  </a:cubicBezTo>
                  <a:cubicBezTo>
                    <a:pt x="35" y="132"/>
                    <a:pt x="35" y="133"/>
                    <a:pt x="36" y="133"/>
                  </a:cubicBezTo>
                  <a:cubicBezTo>
                    <a:pt x="37" y="133"/>
                    <a:pt x="37" y="134"/>
                    <a:pt x="37" y="134"/>
                  </a:cubicBezTo>
                  <a:cubicBezTo>
                    <a:pt x="37" y="134"/>
                    <a:pt x="37" y="134"/>
                    <a:pt x="37" y="134"/>
                  </a:cubicBezTo>
                  <a:cubicBezTo>
                    <a:pt x="38" y="134"/>
                    <a:pt x="38" y="135"/>
                    <a:pt x="38" y="135"/>
                  </a:cubicBezTo>
                  <a:cubicBezTo>
                    <a:pt x="38" y="135"/>
                    <a:pt x="39" y="136"/>
                    <a:pt x="40" y="136"/>
                  </a:cubicBezTo>
                  <a:cubicBezTo>
                    <a:pt x="41" y="136"/>
                    <a:pt x="41" y="137"/>
                    <a:pt x="42" y="137"/>
                  </a:cubicBezTo>
                  <a:cubicBezTo>
                    <a:pt x="43" y="137"/>
                    <a:pt x="43" y="137"/>
                    <a:pt x="43" y="138"/>
                  </a:cubicBezTo>
                  <a:cubicBezTo>
                    <a:pt x="44" y="138"/>
                    <a:pt x="44" y="138"/>
                    <a:pt x="44" y="138"/>
                  </a:cubicBezTo>
                  <a:cubicBezTo>
                    <a:pt x="44" y="138"/>
                    <a:pt x="46" y="139"/>
                    <a:pt x="46" y="139"/>
                  </a:cubicBezTo>
                  <a:cubicBezTo>
                    <a:pt x="47" y="140"/>
                    <a:pt x="47" y="140"/>
                    <a:pt x="47" y="140"/>
                  </a:cubicBezTo>
                  <a:cubicBezTo>
                    <a:pt x="48" y="140"/>
                    <a:pt x="50" y="140"/>
                    <a:pt x="50" y="141"/>
                  </a:cubicBezTo>
                  <a:cubicBezTo>
                    <a:pt x="49" y="142"/>
                    <a:pt x="48" y="141"/>
                    <a:pt x="47" y="141"/>
                  </a:cubicBezTo>
                  <a:cubicBezTo>
                    <a:pt x="47" y="141"/>
                    <a:pt x="48" y="142"/>
                    <a:pt x="48" y="142"/>
                  </a:cubicBezTo>
                  <a:cubicBezTo>
                    <a:pt x="48" y="142"/>
                    <a:pt x="48" y="143"/>
                    <a:pt x="49" y="142"/>
                  </a:cubicBezTo>
                  <a:cubicBezTo>
                    <a:pt x="49" y="143"/>
                    <a:pt x="49" y="143"/>
                    <a:pt x="49" y="143"/>
                  </a:cubicBezTo>
                  <a:cubicBezTo>
                    <a:pt x="48" y="143"/>
                    <a:pt x="49" y="145"/>
                    <a:pt x="50" y="144"/>
                  </a:cubicBezTo>
                  <a:cubicBezTo>
                    <a:pt x="50" y="145"/>
                    <a:pt x="50" y="145"/>
                    <a:pt x="50" y="145"/>
                  </a:cubicBezTo>
                  <a:cubicBezTo>
                    <a:pt x="50" y="146"/>
                    <a:pt x="50" y="145"/>
                    <a:pt x="50" y="146"/>
                  </a:cubicBezTo>
                  <a:cubicBezTo>
                    <a:pt x="50" y="146"/>
                    <a:pt x="50" y="146"/>
                    <a:pt x="50" y="146"/>
                  </a:cubicBezTo>
                  <a:cubicBezTo>
                    <a:pt x="50" y="145"/>
                    <a:pt x="50" y="145"/>
                    <a:pt x="50" y="145"/>
                  </a:cubicBezTo>
                  <a:cubicBezTo>
                    <a:pt x="51" y="145"/>
                    <a:pt x="52" y="146"/>
                    <a:pt x="52" y="145"/>
                  </a:cubicBezTo>
                  <a:cubicBezTo>
                    <a:pt x="53" y="145"/>
                    <a:pt x="52" y="145"/>
                    <a:pt x="52" y="146"/>
                  </a:cubicBezTo>
                  <a:cubicBezTo>
                    <a:pt x="53" y="146"/>
                    <a:pt x="54" y="146"/>
                    <a:pt x="54" y="147"/>
                  </a:cubicBezTo>
                  <a:cubicBezTo>
                    <a:pt x="55" y="147"/>
                    <a:pt x="56" y="147"/>
                    <a:pt x="57" y="147"/>
                  </a:cubicBezTo>
                  <a:cubicBezTo>
                    <a:pt x="57" y="147"/>
                    <a:pt x="56" y="147"/>
                    <a:pt x="56" y="147"/>
                  </a:cubicBezTo>
                  <a:cubicBezTo>
                    <a:pt x="56" y="148"/>
                    <a:pt x="57" y="147"/>
                    <a:pt x="57" y="148"/>
                  </a:cubicBezTo>
                  <a:cubicBezTo>
                    <a:pt x="58" y="147"/>
                    <a:pt x="58" y="146"/>
                    <a:pt x="59" y="146"/>
                  </a:cubicBezTo>
                  <a:cubicBezTo>
                    <a:pt x="59" y="146"/>
                    <a:pt x="58" y="146"/>
                    <a:pt x="58" y="145"/>
                  </a:cubicBezTo>
                  <a:cubicBezTo>
                    <a:pt x="58" y="145"/>
                    <a:pt x="58" y="146"/>
                    <a:pt x="59" y="146"/>
                  </a:cubicBezTo>
                  <a:cubicBezTo>
                    <a:pt x="59" y="146"/>
                    <a:pt x="60" y="145"/>
                    <a:pt x="61" y="146"/>
                  </a:cubicBezTo>
                  <a:cubicBezTo>
                    <a:pt x="62" y="146"/>
                    <a:pt x="64" y="147"/>
                    <a:pt x="66" y="147"/>
                  </a:cubicBezTo>
                  <a:cubicBezTo>
                    <a:pt x="66" y="148"/>
                    <a:pt x="67" y="148"/>
                    <a:pt x="66" y="148"/>
                  </a:cubicBezTo>
                  <a:cubicBezTo>
                    <a:pt x="67" y="148"/>
                    <a:pt x="67" y="149"/>
                    <a:pt x="67" y="149"/>
                  </a:cubicBezTo>
                  <a:cubicBezTo>
                    <a:pt x="65" y="148"/>
                    <a:pt x="63" y="149"/>
                    <a:pt x="61" y="149"/>
                  </a:cubicBezTo>
                  <a:cubicBezTo>
                    <a:pt x="61" y="149"/>
                    <a:pt x="59" y="149"/>
                    <a:pt x="58" y="149"/>
                  </a:cubicBezTo>
                  <a:cubicBezTo>
                    <a:pt x="59" y="149"/>
                    <a:pt x="58" y="149"/>
                    <a:pt x="58" y="149"/>
                  </a:cubicBezTo>
                  <a:cubicBezTo>
                    <a:pt x="60" y="150"/>
                    <a:pt x="62" y="150"/>
                    <a:pt x="64" y="150"/>
                  </a:cubicBezTo>
                  <a:cubicBezTo>
                    <a:pt x="65" y="151"/>
                    <a:pt x="69" y="151"/>
                    <a:pt x="70" y="151"/>
                  </a:cubicBezTo>
                  <a:cubicBezTo>
                    <a:pt x="71" y="151"/>
                    <a:pt x="72" y="151"/>
                    <a:pt x="72" y="151"/>
                  </a:cubicBezTo>
                  <a:cubicBezTo>
                    <a:pt x="72" y="150"/>
                    <a:pt x="72" y="150"/>
                    <a:pt x="73" y="150"/>
                  </a:cubicBezTo>
                  <a:cubicBezTo>
                    <a:pt x="74" y="150"/>
                    <a:pt x="74" y="150"/>
                    <a:pt x="75" y="150"/>
                  </a:cubicBezTo>
                  <a:cubicBezTo>
                    <a:pt x="75" y="151"/>
                    <a:pt x="75" y="150"/>
                    <a:pt x="74" y="151"/>
                  </a:cubicBezTo>
                  <a:cubicBezTo>
                    <a:pt x="75" y="151"/>
                    <a:pt x="75" y="151"/>
                    <a:pt x="75" y="151"/>
                  </a:cubicBezTo>
                  <a:cubicBezTo>
                    <a:pt x="76" y="152"/>
                    <a:pt x="77" y="151"/>
                    <a:pt x="77" y="152"/>
                  </a:cubicBezTo>
                  <a:cubicBezTo>
                    <a:pt x="77" y="152"/>
                    <a:pt x="76" y="152"/>
                    <a:pt x="75" y="153"/>
                  </a:cubicBezTo>
                  <a:cubicBezTo>
                    <a:pt x="74" y="153"/>
                    <a:pt x="74" y="153"/>
                    <a:pt x="74" y="153"/>
                  </a:cubicBezTo>
                  <a:cubicBezTo>
                    <a:pt x="73" y="152"/>
                    <a:pt x="69" y="152"/>
                    <a:pt x="69" y="153"/>
                  </a:cubicBezTo>
                  <a:cubicBezTo>
                    <a:pt x="69" y="153"/>
                    <a:pt x="69" y="153"/>
                    <a:pt x="69" y="154"/>
                  </a:cubicBezTo>
                  <a:cubicBezTo>
                    <a:pt x="69" y="154"/>
                    <a:pt x="68" y="154"/>
                    <a:pt x="68" y="154"/>
                  </a:cubicBezTo>
                  <a:cubicBezTo>
                    <a:pt x="68" y="154"/>
                    <a:pt x="69" y="154"/>
                    <a:pt x="69" y="154"/>
                  </a:cubicBezTo>
                  <a:cubicBezTo>
                    <a:pt x="69" y="154"/>
                    <a:pt x="69" y="154"/>
                    <a:pt x="69" y="155"/>
                  </a:cubicBezTo>
                  <a:cubicBezTo>
                    <a:pt x="68" y="154"/>
                    <a:pt x="67" y="154"/>
                    <a:pt x="66" y="154"/>
                  </a:cubicBezTo>
                  <a:cubicBezTo>
                    <a:pt x="65" y="154"/>
                    <a:pt x="65" y="153"/>
                    <a:pt x="65" y="154"/>
                  </a:cubicBezTo>
                  <a:cubicBezTo>
                    <a:pt x="65" y="154"/>
                    <a:pt x="65" y="154"/>
                    <a:pt x="65" y="155"/>
                  </a:cubicBezTo>
                  <a:cubicBezTo>
                    <a:pt x="66" y="155"/>
                    <a:pt x="69" y="155"/>
                    <a:pt x="71" y="155"/>
                  </a:cubicBezTo>
                  <a:cubicBezTo>
                    <a:pt x="71" y="155"/>
                    <a:pt x="71" y="155"/>
                    <a:pt x="71" y="155"/>
                  </a:cubicBezTo>
                  <a:cubicBezTo>
                    <a:pt x="73" y="155"/>
                    <a:pt x="74" y="156"/>
                    <a:pt x="75" y="155"/>
                  </a:cubicBezTo>
                  <a:cubicBezTo>
                    <a:pt x="75" y="154"/>
                    <a:pt x="74" y="154"/>
                    <a:pt x="73" y="154"/>
                  </a:cubicBezTo>
                  <a:cubicBezTo>
                    <a:pt x="74" y="154"/>
                    <a:pt x="76" y="153"/>
                    <a:pt x="77" y="154"/>
                  </a:cubicBezTo>
                  <a:cubicBezTo>
                    <a:pt x="78" y="154"/>
                    <a:pt x="79" y="154"/>
                    <a:pt x="80" y="154"/>
                  </a:cubicBezTo>
                  <a:cubicBezTo>
                    <a:pt x="82" y="154"/>
                    <a:pt x="83" y="154"/>
                    <a:pt x="84" y="153"/>
                  </a:cubicBezTo>
                  <a:cubicBezTo>
                    <a:pt x="85" y="153"/>
                    <a:pt x="85" y="152"/>
                    <a:pt x="85" y="151"/>
                  </a:cubicBezTo>
                  <a:cubicBezTo>
                    <a:pt x="86" y="151"/>
                    <a:pt x="87" y="150"/>
                    <a:pt x="88" y="150"/>
                  </a:cubicBezTo>
                  <a:cubicBezTo>
                    <a:pt x="89" y="150"/>
                    <a:pt x="90" y="150"/>
                    <a:pt x="91" y="150"/>
                  </a:cubicBezTo>
                  <a:cubicBezTo>
                    <a:pt x="91" y="150"/>
                    <a:pt x="92" y="150"/>
                    <a:pt x="93" y="150"/>
                  </a:cubicBezTo>
                  <a:cubicBezTo>
                    <a:pt x="93" y="149"/>
                    <a:pt x="93" y="149"/>
                    <a:pt x="93" y="149"/>
                  </a:cubicBezTo>
                  <a:cubicBezTo>
                    <a:pt x="92" y="149"/>
                    <a:pt x="90" y="150"/>
                    <a:pt x="90" y="149"/>
                  </a:cubicBezTo>
                  <a:cubicBezTo>
                    <a:pt x="88" y="150"/>
                    <a:pt x="86" y="151"/>
                    <a:pt x="84" y="151"/>
                  </a:cubicBezTo>
                  <a:cubicBezTo>
                    <a:pt x="84" y="152"/>
                    <a:pt x="82" y="152"/>
                    <a:pt x="81" y="152"/>
                  </a:cubicBezTo>
                  <a:cubicBezTo>
                    <a:pt x="82" y="151"/>
                    <a:pt x="81" y="151"/>
                    <a:pt x="81" y="151"/>
                  </a:cubicBezTo>
                  <a:cubicBezTo>
                    <a:pt x="81" y="151"/>
                    <a:pt x="80" y="151"/>
                    <a:pt x="80" y="151"/>
                  </a:cubicBezTo>
                  <a:cubicBezTo>
                    <a:pt x="80" y="152"/>
                    <a:pt x="80" y="152"/>
                    <a:pt x="81" y="152"/>
                  </a:cubicBezTo>
                  <a:cubicBezTo>
                    <a:pt x="80" y="152"/>
                    <a:pt x="79" y="152"/>
                    <a:pt x="79" y="152"/>
                  </a:cubicBezTo>
                  <a:cubicBezTo>
                    <a:pt x="79" y="151"/>
                    <a:pt x="80" y="152"/>
                    <a:pt x="80" y="151"/>
                  </a:cubicBezTo>
                  <a:cubicBezTo>
                    <a:pt x="79" y="151"/>
                    <a:pt x="79" y="151"/>
                    <a:pt x="79" y="150"/>
                  </a:cubicBezTo>
                  <a:cubicBezTo>
                    <a:pt x="79" y="150"/>
                    <a:pt x="80" y="150"/>
                    <a:pt x="80" y="150"/>
                  </a:cubicBezTo>
                  <a:cubicBezTo>
                    <a:pt x="80" y="150"/>
                    <a:pt x="81" y="150"/>
                    <a:pt x="81" y="150"/>
                  </a:cubicBezTo>
                  <a:cubicBezTo>
                    <a:pt x="81" y="150"/>
                    <a:pt x="80" y="150"/>
                    <a:pt x="81" y="149"/>
                  </a:cubicBezTo>
                  <a:cubicBezTo>
                    <a:pt x="79" y="148"/>
                    <a:pt x="73" y="150"/>
                    <a:pt x="72" y="148"/>
                  </a:cubicBezTo>
                  <a:cubicBezTo>
                    <a:pt x="71" y="148"/>
                    <a:pt x="69" y="149"/>
                    <a:pt x="68" y="148"/>
                  </a:cubicBezTo>
                  <a:cubicBezTo>
                    <a:pt x="69" y="148"/>
                    <a:pt x="69" y="148"/>
                    <a:pt x="69" y="148"/>
                  </a:cubicBezTo>
                  <a:cubicBezTo>
                    <a:pt x="69" y="147"/>
                    <a:pt x="70" y="147"/>
                    <a:pt x="70" y="147"/>
                  </a:cubicBezTo>
                  <a:cubicBezTo>
                    <a:pt x="70" y="146"/>
                    <a:pt x="68" y="147"/>
                    <a:pt x="68" y="146"/>
                  </a:cubicBezTo>
                  <a:cubicBezTo>
                    <a:pt x="68" y="146"/>
                    <a:pt x="69" y="146"/>
                    <a:pt x="69" y="146"/>
                  </a:cubicBezTo>
                  <a:cubicBezTo>
                    <a:pt x="73" y="146"/>
                    <a:pt x="75" y="146"/>
                    <a:pt x="78" y="145"/>
                  </a:cubicBezTo>
                  <a:cubicBezTo>
                    <a:pt x="79" y="145"/>
                    <a:pt x="79" y="145"/>
                    <a:pt x="79" y="144"/>
                  </a:cubicBezTo>
                  <a:cubicBezTo>
                    <a:pt x="80" y="144"/>
                    <a:pt x="82" y="144"/>
                    <a:pt x="83" y="144"/>
                  </a:cubicBezTo>
                  <a:cubicBezTo>
                    <a:pt x="83" y="144"/>
                    <a:pt x="83" y="144"/>
                    <a:pt x="83" y="144"/>
                  </a:cubicBezTo>
                  <a:cubicBezTo>
                    <a:pt x="84" y="144"/>
                    <a:pt x="85" y="143"/>
                    <a:pt x="85" y="144"/>
                  </a:cubicBezTo>
                  <a:cubicBezTo>
                    <a:pt x="85" y="143"/>
                    <a:pt x="85" y="143"/>
                    <a:pt x="86" y="143"/>
                  </a:cubicBezTo>
                  <a:cubicBezTo>
                    <a:pt x="86" y="143"/>
                    <a:pt x="86" y="143"/>
                    <a:pt x="86" y="143"/>
                  </a:cubicBezTo>
                  <a:cubicBezTo>
                    <a:pt x="86" y="143"/>
                    <a:pt x="85" y="144"/>
                    <a:pt x="85" y="144"/>
                  </a:cubicBezTo>
                  <a:cubicBezTo>
                    <a:pt x="87" y="144"/>
                    <a:pt x="88" y="143"/>
                    <a:pt x="89" y="143"/>
                  </a:cubicBezTo>
                  <a:cubicBezTo>
                    <a:pt x="89" y="143"/>
                    <a:pt x="89" y="142"/>
                    <a:pt x="89" y="142"/>
                  </a:cubicBezTo>
                  <a:cubicBezTo>
                    <a:pt x="89" y="142"/>
                    <a:pt x="90" y="143"/>
                    <a:pt x="90" y="142"/>
                  </a:cubicBezTo>
                  <a:cubicBezTo>
                    <a:pt x="90" y="141"/>
                    <a:pt x="88" y="141"/>
                    <a:pt x="87" y="142"/>
                  </a:cubicBezTo>
                  <a:cubicBezTo>
                    <a:pt x="86" y="142"/>
                    <a:pt x="86" y="142"/>
                    <a:pt x="87" y="143"/>
                  </a:cubicBezTo>
                  <a:cubicBezTo>
                    <a:pt x="86" y="143"/>
                    <a:pt x="85" y="143"/>
                    <a:pt x="85" y="143"/>
                  </a:cubicBezTo>
                  <a:cubicBezTo>
                    <a:pt x="85" y="142"/>
                    <a:pt x="85" y="142"/>
                    <a:pt x="86" y="142"/>
                  </a:cubicBezTo>
                  <a:cubicBezTo>
                    <a:pt x="85" y="142"/>
                    <a:pt x="86" y="142"/>
                    <a:pt x="85" y="141"/>
                  </a:cubicBezTo>
                  <a:cubicBezTo>
                    <a:pt x="85" y="141"/>
                    <a:pt x="84" y="142"/>
                    <a:pt x="84" y="142"/>
                  </a:cubicBezTo>
                  <a:cubicBezTo>
                    <a:pt x="84" y="143"/>
                    <a:pt x="83" y="143"/>
                    <a:pt x="82" y="143"/>
                  </a:cubicBezTo>
                  <a:cubicBezTo>
                    <a:pt x="82" y="143"/>
                    <a:pt x="82" y="142"/>
                    <a:pt x="82" y="142"/>
                  </a:cubicBezTo>
                  <a:cubicBezTo>
                    <a:pt x="81" y="141"/>
                    <a:pt x="80" y="142"/>
                    <a:pt x="79" y="142"/>
                  </a:cubicBezTo>
                  <a:cubicBezTo>
                    <a:pt x="78" y="142"/>
                    <a:pt x="75" y="142"/>
                    <a:pt x="74" y="142"/>
                  </a:cubicBezTo>
                  <a:cubicBezTo>
                    <a:pt x="73" y="142"/>
                    <a:pt x="73" y="142"/>
                    <a:pt x="73" y="141"/>
                  </a:cubicBezTo>
                  <a:cubicBezTo>
                    <a:pt x="74" y="140"/>
                    <a:pt x="75" y="141"/>
                    <a:pt x="75" y="141"/>
                  </a:cubicBezTo>
                  <a:cubicBezTo>
                    <a:pt x="76" y="141"/>
                    <a:pt x="76" y="140"/>
                    <a:pt x="77" y="140"/>
                  </a:cubicBezTo>
                  <a:cubicBezTo>
                    <a:pt x="78" y="140"/>
                    <a:pt x="79" y="140"/>
                    <a:pt x="80" y="140"/>
                  </a:cubicBezTo>
                  <a:cubicBezTo>
                    <a:pt x="80" y="140"/>
                    <a:pt x="81" y="140"/>
                    <a:pt x="82" y="140"/>
                  </a:cubicBezTo>
                  <a:cubicBezTo>
                    <a:pt x="82" y="140"/>
                    <a:pt x="82" y="139"/>
                    <a:pt x="82" y="139"/>
                  </a:cubicBezTo>
                  <a:cubicBezTo>
                    <a:pt x="82" y="139"/>
                    <a:pt x="82" y="139"/>
                    <a:pt x="82" y="139"/>
                  </a:cubicBezTo>
                  <a:cubicBezTo>
                    <a:pt x="81" y="138"/>
                    <a:pt x="79" y="139"/>
                    <a:pt x="77" y="139"/>
                  </a:cubicBezTo>
                  <a:cubicBezTo>
                    <a:pt x="76" y="139"/>
                    <a:pt x="75" y="139"/>
                    <a:pt x="74" y="139"/>
                  </a:cubicBezTo>
                  <a:cubicBezTo>
                    <a:pt x="73" y="139"/>
                    <a:pt x="72" y="139"/>
                    <a:pt x="70" y="139"/>
                  </a:cubicBezTo>
                  <a:cubicBezTo>
                    <a:pt x="69" y="139"/>
                    <a:pt x="68" y="139"/>
                    <a:pt x="68" y="139"/>
                  </a:cubicBezTo>
                  <a:cubicBezTo>
                    <a:pt x="66" y="139"/>
                    <a:pt x="64" y="139"/>
                    <a:pt x="63" y="140"/>
                  </a:cubicBezTo>
                  <a:cubicBezTo>
                    <a:pt x="64" y="141"/>
                    <a:pt x="66" y="140"/>
                    <a:pt x="66" y="141"/>
                  </a:cubicBezTo>
                  <a:cubicBezTo>
                    <a:pt x="65" y="141"/>
                    <a:pt x="64" y="141"/>
                    <a:pt x="63" y="142"/>
                  </a:cubicBezTo>
                  <a:cubicBezTo>
                    <a:pt x="63" y="141"/>
                    <a:pt x="61" y="141"/>
                    <a:pt x="61" y="142"/>
                  </a:cubicBezTo>
                  <a:cubicBezTo>
                    <a:pt x="61" y="142"/>
                    <a:pt x="62" y="142"/>
                    <a:pt x="62" y="142"/>
                  </a:cubicBezTo>
                  <a:cubicBezTo>
                    <a:pt x="62" y="142"/>
                    <a:pt x="62" y="142"/>
                    <a:pt x="61" y="142"/>
                  </a:cubicBezTo>
                  <a:cubicBezTo>
                    <a:pt x="61" y="142"/>
                    <a:pt x="61" y="142"/>
                    <a:pt x="61" y="142"/>
                  </a:cubicBezTo>
                  <a:cubicBezTo>
                    <a:pt x="59" y="142"/>
                    <a:pt x="58" y="141"/>
                    <a:pt x="57" y="140"/>
                  </a:cubicBezTo>
                  <a:cubicBezTo>
                    <a:pt x="57" y="141"/>
                    <a:pt x="56" y="141"/>
                    <a:pt x="56" y="141"/>
                  </a:cubicBezTo>
                  <a:cubicBezTo>
                    <a:pt x="56" y="141"/>
                    <a:pt x="56" y="141"/>
                    <a:pt x="56" y="141"/>
                  </a:cubicBezTo>
                  <a:cubicBezTo>
                    <a:pt x="56" y="141"/>
                    <a:pt x="56" y="141"/>
                    <a:pt x="56" y="142"/>
                  </a:cubicBezTo>
                  <a:cubicBezTo>
                    <a:pt x="57" y="141"/>
                    <a:pt x="58" y="141"/>
                    <a:pt x="58" y="142"/>
                  </a:cubicBezTo>
                  <a:cubicBezTo>
                    <a:pt x="57" y="143"/>
                    <a:pt x="56" y="142"/>
                    <a:pt x="55" y="142"/>
                  </a:cubicBezTo>
                  <a:cubicBezTo>
                    <a:pt x="55" y="142"/>
                    <a:pt x="55" y="141"/>
                    <a:pt x="54" y="141"/>
                  </a:cubicBezTo>
                  <a:cubicBezTo>
                    <a:pt x="54" y="141"/>
                    <a:pt x="54" y="142"/>
                    <a:pt x="54" y="142"/>
                  </a:cubicBezTo>
                  <a:cubicBezTo>
                    <a:pt x="53" y="141"/>
                    <a:pt x="52" y="142"/>
                    <a:pt x="51" y="141"/>
                  </a:cubicBezTo>
                  <a:cubicBezTo>
                    <a:pt x="51" y="141"/>
                    <a:pt x="51" y="141"/>
                    <a:pt x="51" y="141"/>
                  </a:cubicBezTo>
                  <a:cubicBezTo>
                    <a:pt x="52" y="141"/>
                    <a:pt x="52" y="141"/>
                    <a:pt x="53" y="141"/>
                  </a:cubicBezTo>
                  <a:cubicBezTo>
                    <a:pt x="53" y="140"/>
                    <a:pt x="51" y="140"/>
                    <a:pt x="50" y="140"/>
                  </a:cubicBezTo>
                  <a:cubicBezTo>
                    <a:pt x="50" y="139"/>
                    <a:pt x="49" y="139"/>
                    <a:pt x="49" y="139"/>
                  </a:cubicBezTo>
                  <a:cubicBezTo>
                    <a:pt x="50" y="138"/>
                    <a:pt x="52" y="139"/>
                    <a:pt x="53" y="139"/>
                  </a:cubicBezTo>
                  <a:cubicBezTo>
                    <a:pt x="53" y="139"/>
                    <a:pt x="51" y="139"/>
                    <a:pt x="52" y="137"/>
                  </a:cubicBezTo>
                  <a:cubicBezTo>
                    <a:pt x="51" y="137"/>
                    <a:pt x="51" y="138"/>
                    <a:pt x="51" y="137"/>
                  </a:cubicBezTo>
                  <a:cubicBezTo>
                    <a:pt x="50" y="137"/>
                    <a:pt x="50" y="137"/>
                    <a:pt x="50" y="136"/>
                  </a:cubicBezTo>
                  <a:cubicBezTo>
                    <a:pt x="49" y="135"/>
                    <a:pt x="47" y="134"/>
                    <a:pt x="45" y="135"/>
                  </a:cubicBezTo>
                  <a:cubicBezTo>
                    <a:pt x="46" y="135"/>
                    <a:pt x="46" y="135"/>
                    <a:pt x="46" y="135"/>
                  </a:cubicBezTo>
                  <a:cubicBezTo>
                    <a:pt x="46" y="136"/>
                    <a:pt x="47" y="135"/>
                    <a:pt x="47" y="136"/>
                  </a:cubicBezTo>
                  <a:cubicBezTo>
                    <a:pt x="47" y="136"/>
                    <a:pt x="46" y="136"/>
                    <a:pt x="46" y="136"/>
                  </a:cubicBezTo>
                  <a:cubicBezTo>
                    <a:pt x="46" y="136"/>
                    <a:pt x="46" y="136"/>
                    <a:pt x="46" y="135"/>
                  </a:cubicBezTo>
                  <a:cubicBezTo>
                    <a:pt x="44" y="135"/>
                    <a:pt x="42" y="134"/>
                    <a:pt x="41" y="133"/>
                  </a:cubicBezTo>
                  <a:cubicBezTo>
                    <a:pt x="40" y="134"/>
                    <a:pt x="39" y="133"/>
                    <a:pt x="39" y="132"/>
                  </a:cubicBezTo>
                  <a:cubicBezTo>
                    <a:pt x="39" y="132"/>
                    <a:pt x="39" y="132"/>
                    <a:pt x="39" y="132"/>
                  </a:cubicBezTo>
                  <a:cubicBezTo>
                    <a:pt x="38" y="131"/>
                    <a:pt x="37" y="131"/>
                    <a:pt x="37" y="130"/>
                  </a:cubicBezTo>
                  <a:cubicBezTo>
                    <a:pt x="37" y="130"/>
                    <a:pt x="37" y="130"/>
                    <a:pt x="37" y="130"/>
                  </a:cubicBezTo>
                  <a:cubicBezTo>
                    <a:pt x="37" y="130"/>
                    <a:pt x="37" y="130"/>
                    <a:pt x="37" y="130"/>
                  </a:cubicBezTo>
                  <a:cubicBezTo>
                    <a:pt x="38" y="131"/>
                    <a:pt x="39" y="131"/>
                    <a:pt x="39" y="132"/>
                  </a:cubicBezTo>
                  <a:cubicBezTo>
                    <a:pt x="40" y="132"/>
                    <a:pt x="41" y="133"/>
                    <a:pt x="41" y="133"/>
                  </a:cubicBezTo>
                  <a:cubicBezTo>
                    <a:pt x="42" y="133"/>
                    <a:pt x="43" y="133"/>
                    <a:pt x="44" y="133"/>
                  </a:cubicBezTo>
                  <a:cubicBezTo>
                    <a:pt x="44" y="134"/>
                    <a:pt x="45" y="134"/>
                    <a:pt x="45" y="134"/>
                  </a:cubicBezTo>
                  <a:cubicBezTo>
                    <a:pt x="45" y="134"/>
                    <a:pt x="45" y="133"/>
                    <a:pt x="44" y="133"/>
                  </a:cubicBezTo>
                  <a:cubicBezTo>
                    <a:pt x="43" y="132"/>
                    <a:pt x="41" y="132"/>
                    <a:pt x="40" y="131"/>
                  </a:cubicBezTo>
                  <a:cubicBezTo>
                    <a:pt x="40" y="130"/>
                    <a:pt x="41" y="130"/>
                    <a:pt x="41" y="130"/>
                  </a:cubicBezTo>
                  <a:cubicBezTo>
                    <a:pt x="40" y="129"/>
                    <a:pt x="38" y="127"/>
                    <a:pt x="37" y="126"/>
                  </a:cubicBezTo>
                  <a:cubicBezTo>
                    <a:pt x="36" y="125"/>
                    <a:pt x="36" y="125"/>
                    <a:pt x="35" y="124"/>
                  </a:cubicBezTo>
                  <a:cubicBezTo>
                    <a:pt x="35" y="124"/>
                    <a:pt x="34" y="125"/>
                    <a:pt x="34" y="125"/>
                  </a:cubicBezTo>
                  <a:cubicBezTo>
                    <a:pt x="35" y="125"/>
                    <a:pt x="35" y="126"/>
                    <a:pt x="35" y="126"/>
                  </a:cubicBezTo>
                  <a:cubicBezTo>
                    <a:pt x="36" y="126"/>
                    <a:pt x="36" y="126"/>
                    <a:pt x="36" y="127"/>
                  </a:cubicBezTo>
                  <a:cubicBezTo>
                    <a:pt x="37" y="127"/>
                    <a:pt x="36" y="127"/>
                    <a:pt x="36" y="127"/>
                  </a:cubicBezTo>
                  <a:cubicBezTo>
                    <a:pt x="37" y="128"/>
                    <a:pt x="38" y="129"/>
                    <a:pt x="39" y="130"/>
                  </a:cubicBezTo>
                  <a:cubicBezTo>
                    <a:pt x="37" y="130"/>
                    <a:pt x="37" y="129"/>
                    <a:pt x="36" y="128"/>
                  </a:cubicBezTo>
                  <a:cubicBezTo>
                    <a:pt x="35" y="128"/>
                    <a:pt x="35" y="128"/>
                    <a:pt x="35" y="128"/>
                  </a:cubicBezTo>
                  <a:cubicBezTo>
                    <a:pt x="34" y="128"/>
                    <a:pt x="34" y="128"/>
                    <a:pt x="33" y="128"/>
                  </a:cubicBezTo>
                  <a:cubicBezTo>
                    <a:pt x="31" y="126"/>
                    <a:pt x="29" y="124"/>
                    <a:pt x="27" y="122"/>
                  </a:cubicBezTo>
                  <a:cubicBezTo>
                    <a:pt x="25" y="120"/>
                    <a:pt x="24" y="119"/>
                    <a:pt x="23" y="117"/>
                  </a:cubicBezTo>
                  <a:cubicBezTo>
                    <a:pt x="22" y="117"/>
                    <a:pt x="22" y="116"/>
                    <a:pt x="21" y="116"/>
                  </a:cubicBezTo>
                  <a:cubicBezTo>
                    <a:pt x="21" y="117"/>
                    <a:pt x="22" y="117"/>
                    <a:pt x="21" y="118"/>
                  </a:cubicBezTo>
                  <a:cubicBezTo>
                    <a:pt x="22" y="118"/>
                    <a:pt x="23" y="119"/>
                    <a:pt x="23" y="120"/>
                  </a:cubicBezTo>
                  <a:cubicBezTo>
                    <a:pt x="23" y="120"/>
                    <a:pt x="23" y="120"/>
                    <a:pt x="24" y="120"/>
                  </a:cubicBezTo>
                  <a:cubicBezTo>
                    <a:pt x="24" y="121"/>
                    <a:pt x="24" y="121"/>
                    <a:pt x="24" y="122"/>
                  </a:cubicBezTo>
                  <a:cubicBezTo>
                    <a:pt x="24" y="123"/>
                    <a:pt x="25" y="122"/>
                    <a:pt x="25" y="123"/>
                  </a:cubicBezTo>
                  <a:cubicBezTo>
                    <a:pt x="25" y="123"/>
                    <a:pt x="25" y="124"/>
                    <a:pt x="25" y="125"/>
                  </a:cubicBezTo>
                  <a:cubicBezTo>
                    <a:pt x="26" y="125"/>
                    <a:pt x="26" y="125"/>
                    <a:pt x="26" y="126"/>
                  </a:cubicBezTo>
                  <a:cubicBezTo>
                    <a:pt x="27" y="126"/>
                    <a:pt x="28" y="127"/>
                    <a:pt x="28" y="128"/>
                  </a:cubicBezTo>
                  <a:cubicBezTo>
                    <a:pt x="28" y="128"/>
                    <a:pt x="29" y="128"/>
                    <a:pt x="29" y="128"/>
                  </a:cubicBezTo>
                  <a:cubicBezTo>
                    <a:pt x="29" y="129"/>
                    <a:pt x="30" y="130"/>
                    <a:pt x="30" y="130"/>
                  </a:cubicBezTo>
                  <a:cubicBezTo>
                    <a:pt x="30" y="131"/>
                    <a:pt x="30" y="131"/>
                    <a:pt x="31" y="131"/>
                  </a:cubicBezTo>
                  <a:close/>
                  <a:moveTo>
                    <a:pt x="49" y="142"/>
                  </a:moveTo>
                  <a:cubicBezTo>
                    <a:pt x="50" y="142"/>
                    <a:pt x="50" y="142"/>
                    <a:pt x="50" y="143"/>
                  </a:cubicBezTo>
                  <a:cubicBezTo>
                    <a:pt x="50" y="143"/>
                    <a:pt x="49" y="143"/>
                    <a:pt x="49" y="142"/>
                  </a:cubicBezTo>
                  <a:close/>
                  <a:moveTo>
                    <a:pt x="54" y="144"/>
                  </a:moveTo>
                  <a:cubicBezTo>
                    <a:pt x="54" y="144"/>
                    <a:pt x="54" y="143"/>
                    <a:pt x="55" y="143"/>
                  </a:cubicBezTo>
                  <a:cubicBezTo>
                    <a:pt x="54" y="144"/>
                    <a:pt x="55" y="144"/>
                    <a:pt x="55" y="144"/>
                  </a:cubicBezTo>
                  <a:cubicBezTo>
                    <a:pt x="54" y="144"/>
                    <a:pt x="55" y="144"/>
                    <a:pt x="54" y="144"/>
                  </a:cubicBezTo>
                  <a:cubicBezTo>
                    <a:pt x="54" y="144"/>
                    <a:pt x="55" y="145"/>
                    <a:pt x="55" y="144"/>
                  </a:cubicBezTo>
                  <a:cubicBezTo>
                    <a:pt x="55" y="144"/>
                    <a:pt x="56" y="144"/>
                    <a:pt x="56" y="144"/>
                  </a:cubicBezTo>
                  <a:cubicBezTo>
                    <a:pt x="55" y="145"/>
                    <a:pt x="53" y="144"/>
                    <a:pt x="53" y="143"/>
                  </a:cubicBezTo>
                  <a:cubicBezTo>
                    <a:pt x="53" y="143"/>
                    <a:pt x="54" y="143"/>
                    <a:pt x="54" y="144"/>
                  </a:cubicBezTo>
                  <a:close/>
                  <a:moveTo>
                    <a:pt x="46" y="137"/>
                  </a:moveTo>
                  <a:cubicBezTo>
                    <a:pt x="47" y="137"/>
                    <a:pt x="48" y="137"/>
                    <a:pt x="49" y="138"/>
                  </a:cubicBezTo>
                  <a:cubicBezTo>
                    <a:pt x="49" y="138"/>
                    <a:pt x="49" y="138"/>
                    <a:pt x="49" y="138"/>
                  </a:cubicBezTo>
                  <a:cubicBezTo>
                    <a:pt x="48" y="138"/>
                    <a:pt x="49" y="138"/>
                    <a:pt x="49" y="138"/>
                  </a:cubicBezTo>
                  <a:cubicBezTo>
                    <a:pt x="48" y="138"/>
                    <a:pt x="48" y="138"/>
                    <a:pt x="48" y="138"/>
                  </a:cubicBezTo>
                  <a:cubicBezTo>
                    <a:pt x="47" y="138"/>
                    <a:pt x="46" y="138"/>
                    <a:pt x="45" y="137"/>
                  </a:cubicBezTo>
                  <a:cubicBezTo>
                    <a:pt x="45" y="137"/>
                    <a:pt x="46" y="137"/>
                    <a:pt x="46" y="137"/>
                  </a:cubicBezTo>
                  <a:close/>
                  <a:moveTo>
                    <a:pt x="35" y="129"/>
                  </a:moveTo>
                  <a:cubicBezTo>
                    <a:pt x="35" y="129"/>
                    <a:pt x="36" y="129"/>
                    <a:pt x="36" y="129"/>
                  </a:cubicBezTo>
                  <a:cubicBezTo>
                    <a:pt x="35" y="129"/>
                    <a:pt x="35" y="129"/>
                    <a:pt x="35" y="129"/>
                  </a:cubicBezTo>
                  <a:close/>
                  <a:moveTo>
                    <a:pt x="27" y="124"/>
                  </a:moveTo>
                  <a:cubicBezTo>
                    <a:pt x="26" y="124"/>
                    <a:pt x="26" y="124"/>
                    <a:pt x="26" y="124"/>
                  </a:cubicBezTo>
                  <a:cubicBezTo>
                    <a:pt x="27" y="124"/>
                    <a:pt x="26" y="124"/>
                    <a:pt x="27" y="124"/>
                  </a:cubicBezTo>
                  <a:cubicBezTo>
                    <a:pt x="27" y="124"/>
                    <a:pt x="27" y="124"/>
                    <a:pt x="27" y="124"/>
                  </a:cubicBezTo>
                  <a:close/>
                  <a:moveTo>
                    <a:pt x="30" y="129"/>
                  </a:moveTo>
                  <a:cubicBezTo>
                    <a:pt x="30" y="129"/>
                    <a:pt x="29" y="129"/>
                    <a:pt x="29" y="129"/>
                  </a:cubicBezTo>
                  <a:cubicBezTo>
                    <a:pt x="29" y="128"/>
                    <a:pt x="30" y="129"/>
                    <a:pt x="30" y="129"/>
                  </a:cubicBezTo>
                  <a:close/>
                  <a:moveTo>
                    <a:pt x="137" y="119"/>
                  </a:moveTo>
                  <a:cubicBezTo>
                    <a:pt x="137" y="118"/>
                    <a:pt x="138" y="118"/>
                    <a:pt x="138" y="117"/>
                  </a:cubicBezTo>
                  <a:cubicBezTo>
                    <a:pt x="137" y="118"/>
                    <a:pt x="137" y="118"/>
                    <a:pt x="137" y="119"/>
                  </a:cubicBezTo>
                  <a:close/>
                  <a:moveTo>
                    <a:pt x="82" y="123"/>
                  </a:moveTo>
                  <a:cubicBezTo>
                    <a:pt x="82" y="123"/>
                    <a:pt x="81" y="123"/>
                    <a:pt x="80" y="123"/>
                  </a:cubicBezTo>
                  <a:cubicBezTo>
                    <a:pt x="80" y="123"/>
                    <a:pt x="79" y="123"/>
                    <a:pt x="79" y="123"/>
                  </a:cubicBezTo>
                  <a:cubicBezTo>
                    <a:pt x="79" y="124"/>
                    <a:pt x="80" y="124"/>
                    <a:pt x="80" y="124"/>
                  </a:cubicBezTo>
                  <a:cubicBezTo>
                    <a:pt x="80" y="124"/>
                    <a:pt x="80" y="124"/>
                    <a:pt x="80" y="124"/>
                  </a:cubicBezTo>
                  <a:cubicBezTo>
                    <a:pt x="81" y="124"/>
                    <a:pt x="82" y="124"/>
                    <a:pt x="82" y="123"/>
                  </a:cubicBezTo>
                  <a:close/>
                  <a:moveTo>
                    <a:pt x="79" y="126"/>
                  </a:moveTo>
                  <a:cubicBezTo>
                    <a:pt x="79" y="127"/>
                    <a:pt x="79" y="126"/>
                    <a:pt x="79" y="126"/>
                  </a:cubicBezTo>
                  <a:cubicBezTo>
                    <a:pt x="79" y="126"/>
                    <a:pt x="79" y="126"/>
                    <a:pt x="79" y="126"/>
                  </a:cubicBezTo>
                  <a:cubicBezTo>
                    <a:pt x="80" y="126"/>
                    <a:pt x="81" y="126"/>
                    <a:pt x="81" y="126"/>
                  </a:cubicBezTo>
                  <a:cubicBezTo>
                    <a:pt x="81" y="126"/>
                    <a:pt x="82" y="125"/>
                    <a:pt x="81" y="125"/>
                  </a:cubicBezTo>
                  <a:cubicBezTo>
                    <a:pt x="81" y="125"/>
                    <a:pt x="81" y="125"/>
                    <a:pt x="81" y="125"/>
                  </a:cubicBezTo>
                  <a:cubicBezTo>
                    <a:pt x="80" y="125"/>
                    <a:pt x="80" y="125"/>
                    <a:pt x="80" y="126"/>
                  </a:cubicBezTo>
                  <a:cubicBezTo>
                    <a:pt x="79" y="126"/>
                    <a:pt x="79" y="126"/>
                    <a:pt x="79" y="126"/>
                  </a:cubicBezTo>
                  <a:close/>
                  <a:moveTo>
                    <a:pt x="92" y="125"/>
                  </a:moveTo>
                  <a:cubicBezTo>
                    <a:pt x="91" y="125"/>
                    <a:pt x="90" y="126"/>
                    <a:pt x="90" y="126"/>
                  </a:cubicBezTo>
                  <a:cubicBezTo>
                    <a:pt x="90" y="126"/>
                    <a:pt x="92" y="126"/>
                    <a:pt x="92" y="125"/>
                  </a:cubicBezTo>
                  <a:close/>
                  <a:moveTo>
                    <a:pt x="89" y="126"/>
                  </a:moveTo>
                  <a:cubicBezTo>
                    <a:pt x="89" y="126"/>
                    <a:pt x="89" y="126"/>
                    <a:pt x="89" y="126"/>
                  </a:cubicBezTo>
                  <a:cubicBezTo>
                    <a:pt x="89" y="127"/>
                    <a:pt x="89" y="127"/>
                    <a:pt x="89" y="127"/>
                  </a:cubicBezTo>
                  <a:cubicBezTo>
                    <a:pt x="89" y="127"/>
                    <a:pt x="89" y="127"/>
                    <a:pt x="89" y="127"/>
                  </a:cubicBezTo>
                  <a:cubicBezTo>
                    <a:pt x="89" y="127"/>
                    <a:pt x="89" y="126"/>
                    <a:pt x="89" y="126"/>
                  </a:cubicBezTo>
                  <a:cubicBezTo>
                    <a:pt x="89" y="127"/>
                    <a:pt x="89" y="126"/>
                    <a:pt x="89" y="126"/>
                  </a:cubicBezTo>
                  <a:close/>
                  <a:moveTo>
                    <a:pt x="157" y="127"/>
                  </a:moveTo>
                  <a:cubicBezTo>
                    <a:pt x="157" y="127"/>
                    <a:pt x="157" y="128"/>
                    <a:pt x="157" y="128"/>
                  </a:cubicBezTo>
                  <a:cubicBezTo>
                    <a:pt x="157" y="128"/>
                    <a:pt x="158" y="128"/>
                    <a:pt x="158" y="127"/>
                  </a:cubicBezTo>
                  <a:cubicBezTo>
                    <a:pt x="157" y="127"/>
                    <a:pt x="157" y="127"/>
                    <a:pt x="157" y="127"/>
                  </a:cubicBezTo>
                  <a:close/>
                  <a:moveTo>
                    <a:pt x="96" y="131"/>
                  </a:moveTo>
                  <a:cubicBezTo>
                    <a:pt x="96" y="130"/>
                    <a:pt x="96" y="130"/>
                    <a:pt x="96" y="129"/>
                  </a:cubicBezTo>
                  <a:cubicBezTo>
                    <a:pt x="96" y="129"/>
                    <a:pt x="95" y="129"/>
                    <a:pt x="95" y="128"/>
                  </a:cubicBezTo>
                  <a:cubicBezTo>
                    <a:pt x="94" y="128"/>
                    <a:pt x="94" y="129"/>
                    <a:pt x="94" y="129"/>
                  </a:cubicBezTo>
                  <a:cubicBezTo>
                    <a:pt x="93" y="129"/>
                    <a:pt x="92" y="131"/>
                    <a:pt x="91" y="131"/>
                  </a:cubicBezTo>
                  <a:cubicBezTo>
                    <a:pt x="90" y="131"/>
                    <a:pt x="91" y="130"/>
                    <a:pt x="90" y="130"/>
                  </a:cubicBezTo>
                  <a:cubicBezTo>
                    <a:pt x="90" y="131"/>
                    <a:pt x="90" y="131"/>
                    <a:pt x="90" y="131"/>
                  </a:cubicBezTo>
                  <a:cubicBezTo>
                    <a:pt x="88" y="132"/>
                    <a:pt x="87" y="133"/>
                    <a:pt x="85" y="133"/>
                  </a:cubicBezTo>
                  <a:cubicBezTo>
                    <a:pt x="84" y="133"/>
                    <a:pt x="83" y="134"/>
                    <a:pt x="82" y="134"/>
                  </a:cubicBezTo>
                  <a:cubicBezTo>
                    <a:pt x="82" y="134"/>
                    <a:pt x="82" y="134"/>
                    <a:pt x="81" y="134"/>
                  </a:cubicBezTo>
                  <a:cubicBezTo>
                    <a:pt x="80" y="134"/>
                    <a:pt x="80" y="135"/>
                    <a:pt x="79" y="135"/>
                  </a:cubicBezTo>
                  <a:cubicBezTo>
                    <a:pt x="77" y="135"/>
                    <a:pt x="74" y="136"/>
                    <a:pt x="72" y="136"/>
                  </a:cubicBezTo>
                  <a:cubicBezTo>
                    <a:pt x="76" y="136"/>
                    <a:pt x="80" y="135"/>
                    <a:pt x="83" y="135"/>
                  </a:cubicBezTo>
                  <a:cubicBezTo>
                    <a:pt x="84" y="135"/>
                    <a:pt x="85" y="135"/>
                    <a:pt x="86" y="135"/>
                  </a:cubicBezTo>
                  <a:cubicBezTo>
                    <a:pt x="86" y="135"/>
                    <a:pt x="86" y="134"/>
                    <a:pt x="86" y="134"/>
                  </a:cubicBezTo>
                  <a:cubicBezTo>
                    <a:pt x="86" y="134"/>
                    <a:pt x="87" y="134"/>
                    <a:pt x="87" y="134"/>
                  </a:cubicBezTo>
                  <a:cubicBezTo>
                    <a:pt x="87" y="134"/>
                    <a:pt x="86" y="134"/>
                    <a:pt x="86" y="134"/>
                  </a:cubicBezTo>
                  <a:cubicBezTo>
                    <a:pt x="87" y="135"/>
                    <a:pt x="87" y="135"/>
                    <a:pt x="87" y="135"/>
                  </a:cubicBezTo>
                  <a:cubicBezTo>
                    <a:pt x="87" y="134"/>
                    <a:pt x="88" y="134"/>
                    <a:pt x="88" y="133"/>
                  </a:cubicBezTo>
                  <a:cubicBezTo>
                    <a:pt x="88" y="133"/>
                    <a:pt x="89" y="133"/>
                    <a:pt x="89" y="133"/>
                  </a:cubicBezTo>
                  <a:cubicBezTo>
                    <a:pt x="89" y="134"/>
                    <a:pt x="91" y="133"/>
                    <a:pt x="91" y="133"/>
                  </a:cubicBezTo>
                  <a:cubicBezTo>
                    <a:pt x="91" y="132"/>
                    <a:pt x="91" y="132"/>
                    <a:pt x="91" y="132"/>
                  </a:cubicBezTo>
                  <a:cubicBezTo>
                    <a:pt x="91" y="131"/>
                    <a:pt x="91" y="131"/>
                    <a:pt x="92" y="132"/>
                  </a:cubicBezTo>
                  <a:cubicBezTo>
                    <a:pt x="92" y="132"/>
                    <a:pt x="91" y="132"/>
                    <a:pt x="91" y="132"/>
                  </a:cubicBezTo>
                  <a:cubicBezTo>
                    <a:pt x="93" y="132"/>
                    <a:pt x="94" y="131"/>
                    <a:pt x="95" y="131"/>
                  </a:cubicBezTo>
                  <a:cubicBezTo>
                    <a:pt x="95" y="131"/>
                    <a:pt x="95" y="130"/>
                    <a:pt x="96" y="131"/>
                  </a:cubicBezTo>
                  <a:close/>
                  <a:moveTo>
                    <a:pt x="93" y="131"/>
                  </a:moveTo>
                  <a:cubicBezTo>
                    <a:pt x="92" y="131"/>
                    <a:pt x="93" y="131"/>
                    <a:pt x="92" y="131"/>
                  </a:cubicBezTo>
                  <a:cubicBezTo>
                    <a:pt x="93" y="130"/>
                    <a:pt x="93" y="130"/>
                    <a:pt x="93" y="131"/>
                  </a:cubicBezTo>
                  <a:cubicBezTo>
                    <a:pt x="93" y="131"/>
                    <a:pt x="93" y="131"/>
                    <a:pt x="93" y="131"/>
                  </a:cubicBezTo>
                  <a:close/>
                  <a:moveTo>
                    <a:pt x="84" y="129"/>
                  </a:moveTo>
                  <a:cubicBezTo>
                    <a:pt x="84" y="129"/>
                    <a:pt x="85" y="129"/>
                    <a:pt x="85" y="129"/>
                  </a:cubicBezTo>
                  <a:cubicBezTo>
                    <a:pt x="83" y="129"/>
                    <a:pt x="83" y="129"/>
                    <a:pt x="82" y="130"/>
                  </a:cubicBezTo>
                  <a:cubicBezTo>
                    <a:pt x="83" y="130"/>
                    <a:pt x="84" y="129"/>
                    <a:pt x="84" y="129"/>
                  </a:cubicBezTo>
                  <a:close/>
                  <a:moveTo>
                    <a:pt x="147" y="129"/>
                  </a:moveTo>
                  <a:cubicBezTo>
                    <a:pt x="147" y="130"/>
                    <a:pt x="147" y="130"/>
                    <a:pt x="147" y="130"/>
                  </a:cubicBezTo>
                  <a:cubicBezTo>
                    <a:pt x="147" y="130"/>
                    <a:pt x="147" y="129"/>
                    <a:pt x="147" y="129"/>
                  </a:cubicBezTo>
                  <a:close/>
                  <a:moveTo>
                    <a:pt x="67" y="133"/>
                  </a:moveTo>
                  <a:cubicBezTo>
                    <a:pt x="67" y="133"/>
                    <a:pt x="66" y="133"/>
                    <a:pt x="65" y="133"/>
                  </a:cubicBezTo>
                  <a:cubicBezTo>
                    <a:pt x="66" y="133"/>
                    <a:pt x="67" y="134"/>
                    <a:pt x="67" y="133"/>
                  </a:cubicBezTo>
                  <a:close/>
                  <a:moveTo>
                    <a:pt x="68" y="133"/>
                  </a:moveTo>
                  <a:cubicBezTo>
                    <a:pt x="68" y="133"/>
                    <a:pt x="68" y="133"/>
                    <a:pt x="68" y="133"/>
                  </a:cubicBezTo>
                  <a:cubicBezTo>
                    <a:pt x="68" y="133"/>
                    <a:pt x="68" y="133"/>
                    <a:pt x="68" y="133"/>
                  </a:cubicBezTo>
                  <a:cubicBezTo>
                    <a:pt x="68" y="132"/>
                    <a:pt x="68" y="132"/>
                    <a:pt x="68" y="133"/>
                  </a:cubicBezTo>
                  <a:close/>
                  <a:moveTo>
                    <a:pt x="128" y="137"/>
                  </a:moveTo>
                  <a:cubicBezTo>
                    <a:pt x="127" y="137"/>
                    <a:pt x="127" y="138"/>
                    <a:pt x="127" y="138"/>
                  </a:cubicBezTo>
                  <a:cubicBezTo>
                    <a:pt x="127" y="138"/>
                    <a:pt x="128" y="138"/>
                    <a:pt x="128" y="137"/>
                  </a:cubicBezTo>
                  <a:close/>
                  <a:moveTo>
                    <a:pt x="134" y="140"/>
                  </a:moveTo>
                  <a:cubicBezTo>
                    <a:pt x="134" y="140"/>
                    <a:pt x="134" y="140"/>
                    <a:pt x="134" y="140"/>
                  </a:cubicBezTo>
                  <a:cubicBezTo>
                    <a:pt x="134" y="140"/>
                    <a:pt x="134" y="140"/>
                    <a:pt x="133" y="140"/>
                  </a:cubicBezTo>
                  <a:cubicBezTo>
                    <a:pt x="133" y="140"/>
                    <a:pt x="133" y="141"/>
                    <a:pt x="133" y="141"/>
                  </a:cubicBezTo>
                  <a:cubicBezTo>
                    <a:pt x="133" y="142"/>
                    <a:pt x="133" y="144"/>
                    <a:pt x="132" y="143"/>
                  </a:cubicBezTo>
                  <a:cubicBezTo>
                    <a:pt x="132" y="144"/>
                    <a:pt x="132" y="144"/>
                    <a:pt x="132" y="145"/>
                  </a:cubicBezTo>
                  <a:cubicBezTo>
                    <a:pt x="132" y="144"/>
                    <a:pt x="133" y="144"/>
                    <a:pt x="133" y="144"/>
                  </a:cubicBezTo>
                  <a:cubicBezTo>
                    <a:pt x="133" y="144"/>
                    <a:pt x="133" y="144"/>
                    <a:pt x="133" y="144"/>
                  </a:cubicBezTo>
                  <a:cubicBezTo>
                    <a:pt x="133" y="144"/>
                    <a:pt x="134" y="144"/>
                    <a:pt x="134" y="144"/>
                  </a:cubicBezTo>
                  <a:cubicBezTo>
                    <a:pt x="134" y="144"/>
                    <a:pt x="134" y="143"/>
                    <a:pt x="134" y="143"/>
                  </a:cubicBezTo>
                  <a:cubicBezTo>
                    <a:pt x="135" y="143"/>
                    <a:pt x="135" y="142"/>
                    <a:pt x="135" y="140"/>
                  </a:cubicBezTo>
                  <a:cubicBezTo>
                    <a:pt x="135" y="140"/>
                    <a:pt x="135" y="140"/>
                    <a:pt x="134" y="140"/>
                  </a:cubicBezTo>
                  <a:close/>
                  <a:moveTo>
                    <a:pt x="46" y="142"/>
                  </a:moveTo>
                  <a:cubicBezTo>
                    <a:pt x="46" y="142"/>
                    <a:pt x="46" y="142"/>
                    <a:pt x="46" y="142"/>
                  </a:cubicBezTo>
                  <a:cubicBezTo>
                    <a:pt x="46" y="141"/>
                    <a:pt x="46" y="141"/>
                    <a:pt x="45" y="141"/>
                  </a:cubicBezTo>
                  <a:cubicBezTo>
                    <a:pt x="45" y="141"/>
                    <a:pt x="46" y="141"/>
                    <a:pt x="46" y="142"/>
                  </a:cubicBezTo>
                  <a:close/>
                  <a:moveTo>
                    <a:pt x="110" y="141"/>
                  </a:moveTo>
                  <a:cubicBezTo>
                    <a:pt x="109" y="141"/>
                    <a:pt x="108" y="143"/>
                    <a:pt x="106" y="143"/>
                  </a:cubicBezTo>
                  <a:cubicBezTo>
                    <a:pt x="105" y="145"/>
                    <a:pt x="103" y="145"/>
                    <a:pt x="102" y="147"/>
                  </a:cubicBezTo>
                  <a:cubicBezTo>
                    <a:pt x="103" y="147"/>
                    <a:pt x="105" y="146"/>
                    <a:pt x="105" y="146"/>
                  </a:cubicBezTo>
                  <a:cubicBezTo>
                    <a:pt x="105" y="146"/>
                    <a:pt x="106" y="146"/>
                    <a:pt x="106" y="145"/>
                  </a:cubicBezTo>
                  <a:cubicBezTo>
                    <a:pt x="106" y="145"/>
                    <a:pt x="106" y="145"/>
                    <a:pt x="106" y="145"/>
                  </a:cubicBezTo>
                  <a:cubicBezTo>
                    <a:pt x="106" y="145"/>
                    <a:pt x="107" y="145"/>
                    <a:pt x="107" y="145"/>
                  </a:cubicBezTo>
                  <a:cubicBezTo>
                    <a:pt x="107" y="145"/>
                    <a:pt x="108" y="145"/>
                    <a:pt x="108" y="145"/>
                  </a:cubicBezTo>
                  <a:cubicBezTo>
                    <a:pt x="108" y="145"/>
                    <a:pt x="109" y="144"/>
                    <a:pt x="110" y="144"/>
                  </a:cubicBezTo>
                  <a:cubicBezTo>
                    <a:pt x="110" y="144"/>
                    <a:pt x="110" y="144"/>
                    <a:pt x="110" y="144"/>
                  </a:cubicBezTo>
                  <a:cubicBezTo>
                    <a:pt x="111" y="143"/>
                    <a:pt x="110" y="142"/>
                    <a:pt x="110" y="141"/>
                  </a:cubicBezTo>
                  <a:close/>
                  <a:moveTo>
                    <a:pt x="107" y="144"/>
                  </a:moveTo>
                  <a:cubicBezTo>
                    <a:pt x="107" y="144"/>
                    <a:pt x="108" y="144"/>
                    <a:pt x="108" y="144"/>
                  </a:cubicBezTo>
                  <a:cubicBezTo>
                    <a:pt x="108" y="144"/>
                    <a:pt x="107" y="144"/>
                    <a:pt x="107" y="144"/>
                  </a:cubicBezTo>
                  <a:close/>
                  <a:moveTo>
                    <a:pt x="138" y="146"/>
                  </a:moveTo>
                  <a:cubicBezTo>
                    <a:pt x="137" y="146"/>
                    <a:pt x="136" y="147"/>
                    <a:pt x="136" y="147"/>
                  </a:cubicBezTo>
                  <a:cubicBezTo>
                    <a:pt x="137" y="147"/>
                    <a:pt x="138" y="147"/>
                    <a:pt x="138" y="146"/>
                  </a:cubicBezTo>
                  <a:close/>
                  <a:moveTo>
                    <a:pt x="140" y="146"/>
                  </a:moveTo>
                  <a:cubicBezTo>
                    <a:pt x="140" y="147"/>
                    <a:pt x="140" y="149"/>
                    <a:pt x="140" y="149"/>
                  </a:cubicBezTo>
                  <a:cubicBezTo>
                    <a:pt x="141" y="149"/>
                    <a:pt x="141" y="147"/>
                    <a:pt x="140" y="146"/>
                  </a:cubicBezTo>
                  <a:close/>
                  <a:moveTo>
                    <a:pt x="44" y="153"/>
                  </a:moveTo>
                  <a:cubicBezTo>
                    <a:pt x="43" y="153"/>
                    <a:pt x="42" y="153"/>
                    <a:pt x="42" y="152"/>
                  </a:cubicBezTo>
                  <a:cubicBezTo>
                    <a:pt x="44" y="152"/>
                    <a:pt x="46" y="154"/>
                    <a:pt x="48" y="154"/>
                  </a:cubicBezTo>
                  <a:cubicBezTo>
                    <a:pt x="48" y="153"/>
                    <a:pt x="47" y="153"/>
                    <a:pt x="47" y="153"/>
                  </a:cubicBezTo>
                  <a:cubicBezTo>
                    <a:pt x="45" y="151"/>
                    <a:pt x="41" y="151"/>
                    <a:pt x="40" y="149"/>
                  </a:cubicBezTo>
                  <a:cubicBezTo>
                    <a:pt x="38" y="149"/>
                    <a:pt x="37" y="148"/>
                    <a:pt x="35" y="148"/>
                  </a:cubicBezTo>
                  <a:cubicBezTo>
                    <a:pt x="35" y="148"/>
                    <a:pt x="35" y="148"/>
                    <a:pt x="35" y="148"/>
                  </a:cubicBezTo>
                  <a:cubicBezTo>
                    <a:pt x="34" y="148"/>
                    <a:pt x="34" y="148"/>
                    <a:pt x="33" y="148"/>
                  </a:cubicBezTo>
                  <a:cubicBezTo>
                    <a:pt x="33" y="149"/>
                    <a:pt x="34" y="149"/>
                    <a:pt x="34" y="149"/>
                  </a:cubicBezTo>
                  <a:cubicBezTo>
                    <a:pt x="34" y="149"/>
                    <a:pt x="34" y="149"/>
                    <a:pt x="34" y="150"/>
                  </a:cubicBezTo>
                  <a:cubicBezTo>
                    <a:pt x="34" y="150"/>
                    <a:pt x="35" y="150"/>
                    <a:pt x="35" y="149"/>
                  </a:cubicBezTo>
                  <a:cubicBezTo>
                    <a:pt x="34" y="149"/>
                    <a:pt x="34" y="149"/>
                    <a:pt x="34" y="149"/>
                  </a:cubicBezTo>
                  <a:cubicBezTo>
                    <a:pt x="35" y="149"/>
                    <a:pt x="35" y="149"/>
                    <a:pt x="35" y="150"/>
                  </a:cubicBezTo>
                  <a:cubicBezTo>
                    <a:pt x="35" y="150"/>
                    <a:pt x="35" y="151"/>
                    <a:pt x="36" y="150"/>
                  </a:cubicBezTo>
                  <a:cubicBezTo>
                    <a:pt x="36" y="150"/>
                    <a:pt x="35" y="150"/>
                    <a:pt x="35" y="150"/>
                  </a:cubicBezTo>
                  <a:cubicBezTo>
                    <a:pt x="37" y="150"/>
                    <a:pt x="38" y="151"/>
                    <a:pt x="39" y="152"/>
                  </a:cubicBezTo>
                  <a:cubicBezTo>
                    <a:pt x="40" y="153"/>
                    <a:pt x="40" y="154"/>
                    <a:pt x="42" y="154"/>
                  </a:cubicBezTo>
                  <a:cubicBezTo>
                    <a:pt x="42" y="154"/>
                    <a:pt x="42" y="153"/>
                    <a:pt x="42" y="153"/>
                  </a:cubicBezTo>
                  <a:cubicBezTo>
                    <a:pt x="43" y="153"/>
                    <a:pt x="43" y="154"/>
                    <a:pt x="44" y="155"/>
                  </a:cubicBezTo>
                  <a:cubicBezTo>
                    <a:pt x="45" y="155"/>
                    <a:pt x="45" y="154"/>
                    <a:pt x="46" y="155"/>
                  </a:cubicBezTo>
                  <a:cubicBezTo>
                    <a:pt x="46" y="155"/>
                    <a:pt x="47" y="155"/>
                    <a:pt x="47" y="155"/>
                  </a:cubicBezTo>
                  <a:cubicBezTo>
                    <a:pt x="47" y="155"/>
                    <a:pt x="48" y="155"/>
                    <a:pt x="48" y="155"/>
                  </a:cubicBezTo>
                  <a:cubicBezTo>
                    <a:pt x="48" y="156"/>
                    <a:pt x="48" y="156"/>
                    <a:pt x="48" y="156"/>
                  </a:cubicBezTo>
                  <a:cubicBezTo>
                    <a:pt x="48" y="156"/>
                    <a:pt x="49" y="156"/>
                    <a:pt x="49" y="156"/>
                  </a:cubicBezTo>
                  <a:cubicBezTo>
                    <a:pt x="48" y="157"/>
                    <a:pt x="48" y="156"/>
                    <a:pt x="47" y="156"/>
                  </a:cubicBezTo>
                  <a:cubicBezTo>
                    <a:pt x="48" y="157"/>
                    <a:pt x="49" y="157"/>
                    <a:pt x="50" y="157"/>
                  </a:cubicBezTo>
                  <a:cubicBezTo>
                    <a:pt x="50" y="157"/>
                    <a:pt x="51" y="158"/>
                    <a:pt x="51" y="157"/>
                  </a:cubicBezTo>
                  <a:cubicBezTo>
                    <a:pt x="50" y="156"/>
                    <a:pt x="48" y="155"/>
                    <a:pt x="46" y="155"/>
                  </a:cubicBezTo>
                  <a:cubicBezTo>
                    <a:pt x="46" y="154"/>
                    <a:pt x="45" y="154"/>
                    <a:pt x="44" y="153"/>
                  </a:cubicBezTo>
                  <a:close/>
                  <a:moveTo>
                    <a:pt x="39" y="150"/>
                  </a:moveTo>
                  <a:cubicBezTo>
                    <a:pt x="39" y="150"/>
                    <a:pt x="38" y="150"/>
                    <a:pt x="39" y="149"/>
                  </a:cubicBezTo>
                  <a:cubicBezTo>
                    <a:pt x="39" y="149"/>
                    <a:pt x="39" y="149"/>
                    <a:pt x="39" y="149"/>
                  </a:cubicBezTo>
                  <a:cubicBezTo>
                    <a:pt x="39" y="150"/>
                    <a:pt x="39" y="150"/>
                    <a:pt x="39" y="150"/>
                  </a:cubicBezTo>
                  <a:close/>
                  <a:moveTo>
                    <a:pt x="53" y="157"/>
                  </a:moveTo>
                  <a:cubicBezTo>
                    <a:pt x="52" y="157"/>
                    <a:pt x="52" y="157"/>
                    <a:pt x="51" y="157"/>
                  </a:cubicBezTo>
                  <a:cubicBezTo>
                    <a:pt x="52" y="158"/>
                    <a:pt x="54" y="159"/>
                    <a:pt x="56" y="158"/>
                  </a:cubicBezTo>
                  <a:cubicBezTo>
                    <a:pt x="55" y="157"/>
                    <a:pt x="54" y="158"/>
                    <a:pt x="53" y="157"/>
                  </a:cubicBezTo>
                  <a:close/>
                  <a:moveTo>
                    <a:pt x="32" y="149"/>
                  </a:moveTo>
                  <a:cubicBezTo>
                    <a:pt x="31" y="149"/>
                    <a:pt x="31" y="149"/>
                    <a:pt x="31" y="149"/>
                  </a:cubicBezTo>
                  <a:cubicBezTo>
                    <a:pt x="32" y="150"/>
                    <a:pt x="33" y="150"/>
                    <a:pt x="33" y="151"/>
                  </a:cubicBezTo>
                  <a:cubicBezTo>
                    <a:pt x="33" y="152"/>
                    <a:pt x="34" y="152"/>
                    <a:pt x="34" y="152"/>
                  </a:cubicBezTo>
                  <a:cubicBezTo>
                    <a:pt x="34" y="151"/>
                    <a:pt x="35" y="151"/>
                    <a:pt x="35" y="152"/>
                  </a:cubicBezTo>
                  <a:cubicBezTo>
                    <a:pt x="35" y="152"/>
                    <a:pt x="35" y="152"/>
                    <a:pt x="35" y="151"/>
                  </a:cubicBezTo>
                  <a:cubicBezTo>
                    <a:pt x="33" y="151"/>
                    <a:pt x="33" y="150"/>
                    <a:pt x="32" y="149"/>
                  </a:cubicBezTo>
                  <a:close/>
                  <a:moveTo>
                    <a:pt x="50" y="150"/>
                  </a:moveTo>
                  <a:cubicBezTo>
                    <a:pt x="51" y="151"/>
                    <a:pt x="51" y="151"/>
                    <a:pt x="52" y="152"/>
                  </a:cubicBezTo>
                  <a:cubicBezTo>
                    <a:pt x="52" y="151"/>
                    <a:pt x="52" y="151"/>
                    <a:pt x="53" y="151"/>
                  </a:cubicBezTo>
                  <a:cubicBezTo>
                    <a:pt x="53" y="151"/>
                    <a:pt x="53" y="152"/>
                    <a:pt x="53" y="151"/>
                  </a:cubicBezTo>
                  <a:cubicBezTo>
                    <a:pt x="53" y="151"/>
                    <a:pt x="53" y="151"/>
                    <a:pt x="53" y="151"/>
                  </a:cubicBezTo>
                  <a:cubicBezTo>
                    <a:pt x="52" y="151"/>
                    <a:pt x="51" y="150"/>
                    <a:pt x="50" y="150"/>
                  </a:cubicBezTo>
                  <a:close/>
                  <a:moveTo>
                    <a:pt x="48" y="157"/>
                  </a:moveTo>
                  <a:cubicBezTo>
                    <a:pt x="47" y="157"/>
                    <a:pt x="47" y="157"/>
                    <a:pt x="46" y="156"/>
                  </a:cubicBezTo>
                  <a:cubicBezTo>
                    <a:pt x="47" y="156"/>
                    <a:pt x="47" y="156"/>
                    <a:pt x="47" y="156"/>
                  </a:cubicBezTo>
                  <a:cubicBezTo>
                    <a:pt x="46" y="155"/>
                    <a:pt x="44" y="155"/>
                    <a:pt x="43" y="155"/>
                  </a:cubicBezTo>
                  <a:cubicBezTo>
                    <a:pt x="43" y="155"/>
                    <a:pt x="44" y="155"/>
                    <a:pt x="44" y="155"/>
                  </a:cubicBezTo>
                  <a:cubicBezTo>
                    <a:pt x="44" y="156"/>
                    <a:pt x="44" y="156"/>
                    <a:pt x="44" y="156"/>
                  </a:cubicBezTo>
                  <a:cubicBezTo>
                    <a:pt x="45" y="156"/>
                    <a:pt x="44" y="156"/>
                    <a:pt x="45" y="156"/>
                  </a:cubicBezTo>
                  <a:cubicBezTo>
                    <a:pt x="45" y="155"/>
                    <a:pt x="46" y="156"/>
                    <a:pt x="45" y="157"/>
                  </a:cubicBezTo>
                  <a:cubicBezTo>
                    <a:pt x="46" y="157"/>
                    <a:pt x="46" y="157"/>
                    <a:pt x="46" y="158"/>
                  </a:cubicBezTo>
                  <a:cubicBezTo>
                    <a:pt x="46" y="158"/>
                    <a:pt x="46" y="157"/>
                    <a:pt x="46" y="158"/>
                  </a:cubicBezTo>
                  <a:cubicBezTo>
                    <a:pt x="46" y="158"/>
                    <a:pt x="47" y="158"/>
                    <a:pt x="47" y="158"/>
                  </a:cubicBezTo>
                  <a:cubicBezTo>
                    <a:pt x="47" y="158"/>
                    <a:pt x="47" y="158"/>
                    <a:pt x="47" y="158"/>
                  </a:cubicBezTo>
                  <a:cubicBezTo>
                    <a:pt x="48" y="158"/>
                    <a:pt x="48" y="158"/>
                    <a:pt x="48" y="157"/>
                  </a:cubicBezTo>
                  <a:close/>
                  <a:moveTo>
                    <a:pt x="87" y="157"/>
                  </a:moveTo>
                  <a:cubicBezTo>
                    <a:pt x="87" y="156"/>
                    <a:pt x="88" y="157"/>
                    <a:pt x="89" y="157"/>
                  </a:cubicBezTo>
                  <a:cubicBezTo>
                    <a:pt x="89" y="157"/>
                    <a:pt x="90" y="156"/>
                    <a:pt x="90" y="156"/>
                  </a:cubicBezTo>
                  <a:cubicBezTo>
                    <a:pt x="89" y="156"/>
                    <a:pt x="88" y="156"/>
                    <a:pt x="87" y="156"/>
                  </a:cubicBezTo>
                  <a:cubicBezTo>
                    <a:pt x="87" y="156"/>
                    <a:pt x="87" y="156"/>
                    <a:pt x="87" y="157"/>
                  </a:cubicBezTo>
                  <a:close/>
                  <a:moveTo>
                    <a:pt x="80" y="159"/>
                  </a:moveTo>
                  <a:cubicBezTo>
                    <a:pt x="80" y="159"/>
                    <a:pt x="79" y="159"/>
                    <a:pt x="79" y="158"/>
                  </a:cubicBezTo>
                  <a:cubicBezTo>
                    <a:pt x="79" y="159"/>
                    <a:pt x="80" y="159"/>
                    <a:pt x="80" y="159"/>
                  </a:cubicBezTo>
                  <a:cubicBezTo>
                    <a:pt x="80" y="159"/>
                    <a:pt x="80" y="159"/>
                    <a:pt x="80" y="159"/>
                  </a:cubicBezTo>
                  <a:close/>
                  <a:moveTo>
                    <a:pt x="57" y="165"/>
                  </a:moveTo>
                  <a:cubicBezTo>
                    <a:pt x="58" y="165"/>
                    <a:pt x="58" y="165"/>
                    <a:pt x="58" y="166"/>
                  </a:cubicBezTo>
                  <a:cubicBezTo>
                    <a:pt x="58" y="166"/>
                    <a:pt x="58" y="166"/>
                    <a:pt x="58" y="166"/>
                  </a:cubicBezTo>
                  <a:cubicBezTo>
                    <a:pt x="58" y="166"/>
                    <a:pt x="59" y="165"/>
                    <a:pt x="59" y="165"/>
                  </a:cubicBezTo>
                  <a:cubicBezTo>
                    <a:pt x="59" y="165"/>
                    <a:pt x="59" y="165"/>
                    <a:pt x="59" y="165"/>
                  </a:cubicBezTo>
                  <a:cubicBezTo>
                    <a:pt x="59" y="165"/>
                    <a:pt x="58" y="165"/>
                    <a:pt x="57" y="165"/>
                  </a:cubicBezTo>
                  <a:close/>
                  <a:moveTo>
                    <a:pt x="62" y="13"/>
                  </a:moveTo>
                  <a:cubicBezTo>
                    <a:pt x="63" y="13"/>
                    <a:pt x="65" y="12"/>
                    <a:pt x="66" y="13"/>
                  </a:cubicBezTo>
                  <a:cubicBezTo>
                    <a:pt x="66" y="13"/>
                    <a:pt x="66" y="14"/>
                    <a:pt x="66" y="14"/>
                  </a:cubicBezTo>
                  <a:cubicBezTo>
                    <a:pt x="64" y="14"/>
                    <a:pt x="62" y="13"/>
                    <a:pt x="61" y="14"/>
                  </a:cubicBezTo>
                  <a:cubicBezTo>
                    <a:pt x="63" y="15"/>
                    <a:pt x="63" y="14"/>
                    <a:pt x="65" y="14"/>
                  </a:cubicBezTo>
                  <a:cubicBezTo>
                    <a:pt x="65" y="14"/>
                    <a:pt x="65" y="14"/>
                    <a:pt x="65" y="14"/>
                  </a:cubicBezTo>
                  <a:cubicBezTo>
                    <a:pt x="67" y="14"/>
                    <a:pt x="69" y="14"/>
                    <a:pt x="71" y="14"/>
                  </a:cubicBezTo>
                  <a:cubicBezTo>
                    <a:pt x="71" y="14"/>
                    <a:pt x="71" y="14"/>
                    <a:pt x="72" y="14"/>
                  </a:cubicBezTo>
                  <a:cubicBezTo>
                    <a:pt x="72" y="13"/>
                    <a:pt x="71" y="13"/>
                    <a:pt x="72" y="13"/>
                  </a:cubicBezTo>
                  <a:cubicBezTo>
                    <a:pt x="72" y="13"/>
                    <a:pt x="72" y="13"/>
                    <a:pt x="72" y="13"/>
                  </a:cubicBezTo>
                  <a:cubicBezTo>
                    <a:pt x="73" y="13"/>
                    <a:pt x="72" y="13"/>
                    <a:pt x="72" y="14"/>
                  </a:cubicBezTo>
                  <a:cubicBezTo>
                    <a:pt x="73" y="14"/>
                    <a:pt x="74" y="14"/>
                    <a:pt x="75" y="14"/>
                  </a:cubicBezTo>
                  <a:cubicBezTo>
                    <a:pt x="75" y="14"/>
                    <a:pt x="75" y="14"/>
                    <a:pt x="75" y="14"/>
                  </a:cubicBezTo>
                  <a:cubicBezTo>
                    <a:pt x="76" y="15"/>
                    <a:pt x="78" y="15"/>
                    <a:pt x="79" y="15"/>
                  </a:cubicBezTo>
                  <a:cubicBezTo>
                    <a:pt x="80" y="14"/>
                    <a:pt x="82" y="15"/>
                    <a:pt x="84" y="15"/>
                  </a:cubicBezTo>
                  <a:cubicBezTo>
                    <a:pt x="84" y="14"/>
                    <a:pt x="83" y="14"/>
                    <a:pt x="82" y="14"/>
                  </a:cubicBezTo>
                  <a:cubicBezTo>
                    <a:pt x="81" y="14"/>
                    <a:pt x="80" y="14"/>
                    <a:pt x="79" y="13"/>
                  </a:cubicBezTo>
                  <a:cubicBezTo>
                    <a:pt x="79" y="13"/>
                    <a:pt x="79" y="13"/>
                    <a:pt x="79" y="13"/>
                  </a:cubicBezTo>
                  <a:cubicBezTo>
                    <a:pt x="78" y="13"/>
                    <a:pt x="77" y="13"/>
                    <a:pt x="76" y="13"/>
                  </a:cubicBezTo>
                  <a:cubicBezTo>
                    <a:pt x="74" y="12"/>
                    <a:pt x="72" y="13"/>
                    <a:pt x="70" y="12"/>
                  </a:cubicBezTo>
                  <a:cubicBezTo>
                    <a:pt x="69" y="13"/>
                    <a:pt x="68" y="12"/>
                    <a:pt x="68" y="11"/>
                  </a:cubicBezTo>
                  <a:cubicBezTo>
                    <a:pt x="67" y="11"/>
                    <a:pt x="67" y="12"/>
                    <a:pt x="67" y="12"/>
                  </a:cubicBezTo>
                  <a:cubicBezTo>
                    <a:pt x="67" y="12"/>
                    <a:pt x="67" y="12"/>
                    <a:pt x="67" y="12"/>
                  </a:cubicBezTo>
                  <a:cubicBezTo>
                    <a:pt x="66" y="12"/>
                    <a:pt x="65" y="13"/>
                    <a:pt x="65" y="12"/>
                  </a:cubicBezTo>
                  <a:cubicBezTo>
                    <a:pt x="65" y="11"/>
                    <a:pt x="66" y="12"/>
                    <a:pt x="66" y="12"/>
                  </a:cubicBezTo>
                  <a:cubicBezTo>
                    <a:pt x="66" y="12"/>
                    <a:pt x="66" y="12"/>
                    <a:pt x="66" y="12"/>
                  </a:cubicBezTo>
                  <a:cubicBezTo>
                    <a:pt x="66" y="11"/>
                    <a:pt x="66" y="11"/>
                    <a:pt x="66" y="11"/>
                  </a:cubicBezTo>
                  <a:cubicBezTo>
                    <a:pt x="65" y="11"/>
                    <a:pt x="65" y="12"/>
                    <a:pt x="65" y="12"/>
                  </a:cubicBezTo>
                  <a:cubicBezTo>
                    <a:pt x="64" y="11"/>
                    <a:pt x="63" y="12"/>
                    <a:pt x="62" y="11"/>
                  </a:cubicBezTo>
                  <a:cubicBezTo>
                    <a:pt x="62" y="12"/>
                    <a:pt x="61" y="12"/>
                    <a:pt x="61" y="12"/>
                  </a:cubicBezTo>
                  <a:cubicBezTo>
                    <a:pt x="61" y="13"/>
                    <a:pt x="61" y="13"/>
                    <a:pt x="62" y="13"/>
                  </a:cubicBezTo>
                  <a:close/>
                  <a:moveTo>
                    <a:pt x="69" y="13"/>
                  </a:moveTo>
                  <a:cubicBezTo>
                    <a:pt x="69" y="13"/>
                    <a:pt x="70" y="13"/>
                    <a:pt x="69" y="13"/>
                  </a:cubicBezTo>
                  <a:cubicBezTo>
                    <a:pt x="69" y="13"/>
                    <a:pt x="69" y="13"/>
                    <a:pt x="69" y="13"/>
                  </a:cubicBezTo>
                  <a:close/>
                  <a:moveTo>
                    <a:pt x="84" y="18"/>
                  </a:moveTo>
                  <a:cubicBezTo>
                    <a:pt x="84" y="17"/>
                    <a:pt x="82" y="17"/>
                    <a:pt x="81" y="17"/>
                  </a:cubicBezTo>
                  <a:cubicBezTo>
                    <a:pt x="78" y="16"/>
                    <a:pt x="74" y="16"/>
                    <a:pt x="70" y="16"/>
                  </a:cubicBezTo>
                  <a:cubicBezTo>
                    <a:pt x="69" y="15"/>
                    <a:pt x="67" y="16"/>
                    <a:pt x="65" y="16"/>
                  </a:cubicBezTo>
                  <a:cubicBezTo>
                    <a:pt x="64" y="16"/>
                    <a:pt x="63" y="16"/>
                    <a:pt x="62" y="16"/>
                  </a:cubicBezTo>
                  <a:cubicBezTo>
                    <a:pt x="61" y="17"/>
                    <a:pt x="62" y="17"/>
                    <a:pt x="62" y="17"/>
                  </a:cubicBezTo>
                  <a:cubicBezTo>
                    <a:pt x="61" y="17"/>
                    <a:pt x="61" y="17"/>
                    <a:pt x="61" y="17"/>
                  </a:cubicBezTo>
                  <a:cubicBezTo>
                    <a:pt x="61" y="17"/>
                    <a:pt x="60" y="17"/>
                    <a:pt x="60" y="17"/>
                  </a:cubicBezTo>
                  <a:cubicBezTo>
                    <a:pt x="61" y="17"/>
                    <a:pt x="62" y="19"/>
                    <a:pt x="63" y="18"/>
                  </a:cubicBezTo>
                  <a:cubicBezTo>
                    <a:pt x="63" y="18"/>
                    <a:pt x="64" y="19"/>
                    <a:pt x="64" y="19"/>
                  </a:cubicBezTo>
                  <a:cubicBezTo>
                    <a:pt x="66" y="19"/>
                    <a:pt x="70" y="18"/>
                    <a:pt x="72" y="18"/>
                  </a:cubicBezTo>
                  <a:cubicBezTo>
                    <a:pt x="73" y="19"/>
                    <a:pt x="74" y="19"/>
                    <a:pt x="75" y="19"/>
                  </a:cubicBezTo>
                  <a:cubicBezTo>
                    <a:pt x="76" y="19"/>
                    <a:pt x="76" y="19"/>
                    <a:pt x="76" y="19"/>
                  </a:cubicBezTo>
                  <a:cubicBezTo>
                    <a:pt x="76" y="19"/>
                    <a:pt x="76" y="19"/>
                    <a:pt x="77" y="19"/>
                  </a:cubicBezTo>
                  <a:cubicBezTo>
                    <a:pt x="77" y="19"/>
                    <a:pt x="78" y="20"/>
                    <a:pt x="78" y="19"/>
                  </a:cubicBezTo>
                  <a:cubicBezTo>
                    <a:pt x="80" y="19"/>
                    <a:pt x="80" y="20"/>
                    <a:pt x="81" y="20"/>
                  </a:cubicBezTo>
                  <a:cubicBezTo>
                    <a:pt x="81" y="20"/>
                    <a:pt x="81" y="20"/>
                    <a:pt x="82" y="20"/>
                  </a:cubicBezTo>
                  <a:cubicBezTo>
                    <a:pt x="81" y="20"/>
                    <a:pt x="82" y="20"/>
                    <a:pt x="82" y="21"/>
                  </a:cubicBezTo>
                  <a:cubicBezTo>
                    <a:pt x="82" y="21"/>
                    <a:pt x="82" y="21"/>
                    <a:pt x="82" y="21"/>
                  </a:cubicBezTo>
                  <a:cubicBezTo>
                    <a:pt x="82" y="20"/>
                    <a:pt x="82" y="20"/>
                    <a:pt x="82" y="20"/>
                  </a:cubicBezTo>
                  <a:cubicBezTo>
                    <a:pt x="82" y="20"/>
                    <a:pt x="82" y="20"/>
                    <a:pt x="82" y="20"/>
                  </a:cubicBezTo>
                  <a:cubicBezTo>
                    <a:pt x="83" y="20"/>
                    <a:pt x="83" y="20"/>
                    <a:pt x="84" y="20"/>
                  </a:cubicBezTo>
                  <a:cubicBezTo>
                    <a:pt x="84" y="20"/>
                    <a:pt x="84" y="20"/>
                    <a:pt x="84" y="20"/>
                  </a:cubicBezTo>
                  <a:cubicBezTo>
                    <a:pt x="84" y="21"/>
                    <a:pt x="86" y="20"/>
                    <a:pt x="86" y="21"/>
                  </a:cubicBezTo>
                  <a:cubicBezTo>
                    <a:pt x="86" y="21"/>
                    <a:pt x="87" y="21"/>
                    <a:pt x="87" y="21"/>
                  </a:cubicBezTo>
                  <a:cubicBezTo>
                    <a:pt x="87" y="22"/>
                    <a:pt x="87" y="22"/>
                    <a:pt x="87" y="22"/>
                  </a:cubicBezTo>
                  <a:cubicBezTo>
                    <a:pt x="89" y="22"/>
                    <a:pt x="91" y="24"/>
                    <a:pt x="94" y="24"/>
                  </a:cubicBezTo>
                  <a:cubicBezTo>
                    <a:pt x="94" y="24"/>
                    <a:pt x="93" y="23"/>
                    <a:pt x="93" y="24"/>
                  </a:cubicBezTo>
                  <a:cubicBezTo>
                    <a:pt x="91" y="22"/>
                    <a:pt x="89" y="22"/>
                    <a:pt x="88" y="21"/>
                  </a:cubicBezTo>
                  <a:cubicBezTo>
                    <a:pt x="88" y="21"/>
                    <a:pt x="88" y="21"/>
                    <a:pt x="88" y="21"/>
                  </a:cubicBezTo>
                  <a:cubicBezTo>
                    <a:pt x="88" y="21"/>
                    <a:pt x="89" y="21"/>
                    <a:pt x="89" y="21"/>
                  </a:cubicBezTo>
                  <a:cubicBezTo>
                    <a:pt x="88" y="21"/>
                    <a:pt x="88" y="21"/>
                    <a:pt x="88" y="21"/>
                  </a:cubicBezTo>
                  <a:cubicBezTo>
                    <a:pt x="86" y="20"/>
                    <a:pt x="83" y="19"/>
                    <a:pt x="82" y="18"/>
                  </a:cubicBezTo>
                  <a:cubicBezTo>
                    <a:pt x="83" y="18"/>
                    <a:pt x="84" y="19"/>
                    <a:pt x="85" y="19"/>
                  </a:cubicBezTo>
                  <a:cubicBezTo>
                    <a:pt x="85" y="19"/>
                    <a:pt x="85" y="18"/>
                    <a:pt x="85" y="18"/>
                  </a:cubicBezTo>
                  <a:cubicBezTo>
                    <a:pt x="85" y="18"/>
                    <a:pt x="84" y="18"/>
                    <a:pt x="84" y="18"/>
                  </a:cubicBezTo>
                  <a:close/>
                  <a:moveTo>
                    <a:pt x="109" y="28"/>
                  </a:moveTo>
                  <a:cubicBezTo>
                    <a:pt x="109" y="27"/>
                    <a:pt x="107" y="26"/>
                    <a:pt x="106" y="27"/>
                  </a:cubicBezTo>
                  <a:cubicBezTo>
                    <a:pt x="107" y="28"/>
                    <a:pt x="107" y="29"/>
                    <a:pt x="108" y="29"/>
                  </a:cubicBezTo>
                  <a:cubicBezTo>
                    <a:pt x="109" y="29"/>
                    <a:pt x="109" y="29"/>
                    <a:pt x="110" y="29"/>
                  </a:cubicBezTo>
                  <a:cubicBezTo>
                    <a:pt x="110" y="29"/>
                    <a:pt x="110" y="30"/>
                    <a:pt x="110" y="30"/>
                  </a:cubicBezTo>
                  <a:cubicBezTo>
                    <a:pt x="111" y="30"/>
                    <a:pt x="112" y="31"/>
                    <a:pt x="112" y="32"/>
                  </a:cubicBezTo>
                  <a:cubicBezTo>
                    <a:pt x="112" y="32"/>
                    <a:pt x="112" y="32"/>
                    <a:pt x="111" y="32"/>
                  </a:cubicBezTo>
                  <a:cubicBezTo>
                    <a:pt x="111" y="32"/>
                    <a:pt x="111" y="32"/>
                    <a:pt x="111" y="32"/>
                  </a:cubicBezTo>
                  <a:cubicBezTo>
                    <a:pt x="111" y="33"/>
                    <a:pt x="111" y="33"/>
                    <a:pt x="111" y="34"/>
                  </a:cubicBezTo>
                  <a:cubicBezTo>
                    <a:pt x="113" y="34"/>
                    <a:pt x="113" y="36"/>
                    <a:pt x="114" y="36"/>
                  </a:cubicBezTo>
                  <a:cubicBezTo>
                    <a:pt x="115" y="36"/>
                    <a:pt x="115" y="36"/>
                    <a:pt x="115" y="36"/>
                  </a:cubicBezTo>
                  <a:cubicBezTo>
                    <a:pt x="115" y="36"/>
                    <a:pt x="115" y="37"/>
                    <a:pt x="116" y="37"/>
                  </a:cubicBezTo>
                  <a:cubicBezTo>
                    <a:pt x="116" y="36"/>
                    <a:pt x="114" y="35"/>
                    <a:pt x="115" y="35"/>
                  </a:cubicBezTo>
                  <a:cubicBezTo>
                    <a:pt x="115" y="34"/>
                    <a:pt x="115" y="34"/>
                    <a:pt x="114" y="33"/>
                  </a:cubicBezTo>
                  <a:cubicBezTo>
                    <a:pt x="114" y="33"/>
                    <a:pt x="114" y="33"/>
                    <a:pt x="114" y="33"/>
                  </a:cubicBezTo>
                  <a:cubicBezTo>
                    <a:pt x="114" y="33"/>
                    <a:pt x="114" y="32"/>
                    <a:pt x="114" y="32"/>
                  </a:cubicBezTo>
                  <a:cubicBezTo>
                    <a:pt x="113" y="32"/>
                    <a:pt x="113" y="31"/>
                    <a:pt x="112" y="31"/>
                  </a:cubicBezTo>
                  <a:cubicBezTo>
                    <a:pt x="112" y="30"/>
                    <a:pt x="112" y="30"/>
                    <a:pt x="111" y="30"/>
                  </a:cubicBezTo>
                  <a:cubicBezTo>
                    <a:pt x="111" y="29"/>
                    <a:pt x="110" y="28"/>
                    <a:pt x="109" y="28"/>
                  </a:cubicBezTo>
                  <a:close/>
                  <a:moveTo>
                    <a:pt x="122" y="54"/>
                  </a:moveTo>
                  <a:cubicBezTo>
                    <a:pt x="122" y="55"/>
                    <a:pt x="123" y="55"/>
                    <a:pt x="124" y="56"/>
                  </a:cubicBezTo>
                  <a:cubicBezTo>
                    <a:pt x="124" y="56"/>
                    <a:pt x="124" y="56"/>
                    <a:pt x="124" y="56"/>
                  </a:cubicBezTo>
                  <a:cubicBezTo>
                    <a:pt x="124" y="55"/>
                    <a:pt x="124" y="55"/>
                    <a:pt x="124" y="55"/>
                  </a:cubicBezTo>
                  <a:cubicBezTo>
                    <a:pt x="124" y="55"/>
                    <a:pt x="124" y="55"/>
                    <a:pt x="124" y="55"/>
                  </a:cubicBezTo>
                  <a:cubicBezTo>
                    <a:pt x="123" y="55"/>
                    <a:pt x="123" y="53"/>
                    <a:pt x="122" y="53"/>
                  </a:cubicBezTo>
                  <a:cubicBezTo>
                    <a:pt x="121" y="53"/>
                    <a:pt x="121" y="53"/>
                    <a:pt x="121" y="53"/>
                  </a:cubicBezTo>
                  <a:cubicBezTo>
                    <a:pt x="121" y="54"/>
                    <a:pt x="122" y="54"/>
                    <a:pt x="122" y="54"/>
                  </a:cubicBezTo>
                  <a:close/>
                  <a:moveTo>
                    <a:pt x="135" y="87"/>
                  </a:moveTo>
                  <a:cubicBezTo>
                    <a:pt x="136" y="87"/>
                    <a:pt x="136" y="88"/>
                    <a:pt x="136" y="89"/>
                  </a:cubicBezTo>
                  <a:cubicBezTo>
                    <a:pt x="136" y="90"/>
                    <a:pt x="136" y="90"/>
                    <a:pt x="136" y="91"/>
                  </a:cubicBezTo>
                  <a:cubicBezTo>
                    <a:pt x="137" y="93"/>
                    <a:pt x="136" y="95"/>
                    <a:pt x="136" y="97"/>
                  </a:cubicBezTo>
                  <a:cubicBezTo>
                    <a:pt x="136" y="97"/>
                    <a:pt x="137" y="97"/>
                    <a:pt x="137" y="97"/>
                  </a:cubicBezTo>
                  <a:cubicBezTo>
                    <a:pt x="137" y="97"/>
                    <a:pt x="137" y="97"/>
                    <a:pt x="137" y="96"/>
                  </a:cubicBezTo>
                  <a:cubicBezTo>
                    <a:pt x="137" y="94"/>
                    <a:pt x="137" y="92"/>
                    <a:pt x="137" y="89"/>
                  </a:cubicBezTo>
                  <a:cubicBezTo>
                    <a:pt x="137" y="89"/>
                    <a:pt x="137" y="89"/>
                    <a:pt x="137" y="89"/>
                  </a:cubicBezTo>
                  <a:cubicBezTo>
                    <a:pt x="137" y="88"/>
                    <a:pt x="137" y="88"/>
                    <a:pt x="137" y="87"/>
                  </a:cubicBezTo>
                  <a:cubicBezTo>
                    <a:pt x="137" y="86"/>
                    <a:pt x="137" y="86"/>
                    <a:pt x="137" y="86"/>
                  </a:cubicBezTo>
                  <a:cubicBezTo>
                    <a:pt x="136" y="85"/>
                    <a:pt x="137" y="83"/>
                    <a:pt x="137" y="82"/>
                  </a:cubicBezTo>
                  <a:cubicBezTo>
                    <a:pt x="136" y="82"/>
                    <a:pt x="137" y="82"/>
                    <a:pt x="136" y="83"/>
                  </a:cubicBezTo>
                  <a:cubicBezTo>
                    <a:pt x="136" y="82"/>
                    <a:pt x="136" y="82"/>
                    <a:pt x="136" y="81"/>
                  </a:cubicBezTo>
                  <a:cubicBezTo>
                    <a:pt x="136" y="82"/>
                    <a:pt x="135" y="82"/>
                    <a:pt x="135" y="82"/>
                  </a:cubicBezTo>
                  <a:cubicBezTo>
                    <a:pt x="135" y="82"/>
                    <a:pt x="135" y="83"/>
                    <a:pt x="135" y="84"/>
                  </a:cubicBezTo>
                  <a:cubicBezTo>
                    <a:pt x="135" y="84"/>
                    <a:pt x="135" y="84"/>
                    <a:pt x="135" y="84"/>
                  </a:cubicBezTo>
                  <a:cubicBezTo>
                    <a:pt x="134" y="84"/>
                    <a:pt x="135" y="83"/>
                    <a:pt x="134" y="83"/>
                  </a:cubicBezTo>
                  <a:cubicBezTo>
                    <a:pt x="134" y="84"/>
                    <a:pt x="134" y="87"/>
                    <a:pt x="135" y="87"/>
                  </a:cubicBezTo>
                  <a:cubicBezTo>
                    <a:pt x="135" y="87"/>
                    <a:pt x="135" y="87"/>
                    <a:pt x="135" y="87"/>
                  </a:cubicBezTo>
                  <a:close/>
                  <a:moveTo>
                    <a:pt x="9" y="96"/>
                  </a:moveTo>
                  <a:cubicBezTo>
                    <a:pt x="10" y="96"/>
                    <a:pt x="10" y="96"/>
                    <a:pt x="10" y="96"/>
                  </a:cubicBezTo>
                  <a:cubicBezTo>
                    <a:pt x="10" y="96"/>
                    <a:pt x="10" y="96"/>
                    <a:pt x="10" y="95"/>
                  </a:cubicBezTo>
                  <a:cubicBezTo>
                    <a:pt x="10" y="95"/>
                    <a:pt x="10" y="94"/>
                    <a:pt x="9" y="94"/>
                  </a:cubicBezTo>
                  <a:cubicBezTo>
                    <a:pt x="10" y="95"/>
                    <a:pt x="9" y="96"/>
                    <a:pt x="9" y="96"/>
                  </a:cubicBezTo>
                  <a:close/>
                  <a:moveTo>
                    <a:pt x="132" y="138"/>
                  </a:moveTo>
                  <a:cubicBezTo>
                    <a:pt x="133" y="137"/>
                    <a:pt x="133" y="137"/>
                    <a:pt x="134" y="137"/>
                  </a:cubicBezTo>
                  <a:cubicBezTo>
                    <a:pt x="134" y="135"/>
                    <a:pt x="135" y="135"/>
                    <a:pt x="135" y="133"/>
                  </a:cubicBezTo>
                  <a:cubicBezTo>
                    <a:pt x="135" y="133"/>
                    <a:pt x="134" y="134"/>
                    <a:pt x="133" y="134"/>
                  </a:cubicBezTo>
                  <a:cubicBezTo>
                    <a:pt x="133" y="134"/>
                    <a:pt x="133" y="134"/>
                    <a:pt x="133" y="134"/>
                  </a:cubicBezTo>
                  <a:cubicBezTo>
                    <a:pt x="133" y="135"/>
                    <a:pt x="132" y="136"/>
                    <a:pt x="132" y="137"/>
                  </a:cubicBezTo>
                  <a:cubicBezTo>
                    <a:pt x="132" y="137"/>
                    <a:pt x="132" y="138"/>
                    <a:pt x="132" y="138"/>
                  </a:cubicBezTo>
                  <a:close/>
                  <a:moveTo>
                    <a:pt x="67" y="136"/>
                  </a:moveTo>
                  <a:cubicBezTo>
                    <a:pt x="67" y="135"/>
                    <a:pt x="65" y="135"/>
                    <a:pt x="63" y="135"/>
                  </a:cubicBezTo>
                  <a:cubicBezTo>
                    <a:pt x="63" y="135"/>
                    <a:pt x="64" y="135"/>
                    <a:pt x="63" y="135"/>
                  </a:cubicBezTo>
                  <a:cubicBezTo>
                    <a:pt x="63" y="135"/>
                    <a:pt x="63" y="135"/>
                    <a:pt x="63" y="136"/>
                  </a:cubicBezTo>
                  <a:cubicBezTo>
                    <a:pt x="63" y="136"/>
                    <a:pt x="63" y="136"/>
                    <a:pt x="63" y="136"/>
                  </a:cubicBezTo>
                  <a:cubicBezTo>
                    <a:pt x="63" y="136"/>
                    <a:pt x="62" y="136"/>
                    <a:pt x="62" y="136"/>
                  </a:cubicBezTo>
                  <a:cubicBezTo>
                    <a:pt x="63" y="136"/>
                    <a:pt x="64" y="137"/>
                    <a:pt x="65" y="136"/>
                  </a:cubicBezTo>
                  <a:cubicBezTo>
                    <a:pt x="65" y="136"/>
                    <a:pt x="65" y="136"/>
                    <a:pt x="65" y="136"/>
                  </a:cubicBezTo>
                  <a:cubicBezTo>
                    <a:pt x="66" y="135"/>
                    <a:pt x="66" y="136"/>
                    <a:pt x="67" y="136"/>
                  </a:cubicBezTo>
                  <a:close/>
                  <a:moveTo>
                    <a:pt x="35" y="145"/>
                  </a:moveTo>
                  <a:cubicBezTo>
                    <a:pt x="35" y="144"/>
                    <a:pt x="34" y="144"/>
                    <a:pt x="33" y="144"/>
                  </a:cubicBezTo>
                  <a:cubicBezTo>
                    <a:pt x="32" y="144"/>
                    <a:pt x="31" y="143"/>
                    <a:pt x="31" y="142"/>
                  </a:cubicBezTo>
                  <a:cubicBezTo>
                    <a:pt x="30" y="143"/>
                    <a:pt x="30" y="142"/>
                    <a:pt x="30" y="142"/>
                  </a:cubicBezTo>
                  <a:cubicBezTo>
                    <a:pt x="30" y="143"/>
                    <a:pt x="30" y="143"/>
                    <a:pt x="30" y="143"/>
                  </a:cubicBezTo>
                  <a:cubicBezTo>
                    <a:pt x="31" y="144"/>
                    <a:pt x="32" y="145"/>
                    <a:pt x="34" y="146"/>
                  </a:cubicBezTo>
                  <a:cubicBezTo>
                    <a:pt x="34" y="145"/>
                    <a:pt x="35" y="145"/>
                    <a:pt x="35" y="145"/>
                  </a:cubicBezTo>
                  <a:close/>
                  <a:moveTo>
                    <a:pt x="130" y="146"/>
                  </a:moveTo>
                  <a:cubicBezTo>
                    <a:pt x="129" y="145"/>
                    <a:pt x="129" y="146"/>
                    <a:pt x="128" y="146"/>
                  </a:cubicBezTo>
                  <a:cubicBezTo>
                    <a:pt x="128" y="147"/>
                    <a:pt x="127" y="147"/>
                    <a:pt x="127" y="148"/>
                  </a:cubicBezTo>
                  <a:cubicBezTo>
                    <a:pt x="127" y="148"/>
                    <a:pt x="126" y="148"/>
                    <a:pt x="126" y="148"/>
                  </a:cubicBezTo>
                  <a:cubicBezTo>
                    <a:pt x="126" y="149"/>
                    <a:pt x="126" y="149"/>
                    <a:pt x="125" y="150"/>
                  </a:cubicBezTo>
                  <a:cubicBezTo>
                    <a:pt x="126" y="150"/>
                    <a:pt x="126" y="150"/>
                    <a:pt x="126" y="150"/>
                  </a:cubicBezTo>
                  <a:cubicBezTo>
                    <a:pt x="127" y="150"/>
                    <a:pt x="127" y="149"/>
                    <a:pt x="128" y="149"/>
                  </a:cubicBezTo>
                  <a:cubicBezTo>
                    <a:pt x="128" y="148"/>
                    <a:pt x="129" y="148"/>
                    <a:pt x="129" y="147"/>
                  </a:cubicBezTo>
                  <a:cubicBezTo>
                    <a:pt x="129" y="147"/>
                    <a:pt x="130" y="147"/>
                    <a:pt x="130" y="146"/>
                  </a:cubicBezTo>
                  <a:cubicBezTo>
                    <a:pt x="130" y="146"/>
                    <a:pt x="130" y="146"/>
                    <a:pt x="130" y="146"/>
                  </a:cubicBezTo>
                  <a:close/>
                  <a:moveTo>
                    <a:pt x="76" y="159"/>
                  </a:moveTo>
                  <a:cubicBezTo>
                    <a:pt x="76" y="159"/>
                    <a:pt x="75" y="159"/>
                    <a:pt x="75" y="158"/>
                  </a:cubicBezTo>
                  <a:cubicBezTo>
                    <a:pt x="73" y="158"/>
                    <a:pt x="70" y="158"/>
                    <a:pt x="69" y="159"/>
                  </a:cubicBezTo>
                  <a:cubicBezTo>
                    <a:pt x="68" y="159"/>
                    <a:pt x="67" y="158"/>
                    <a:pt x="65" y="158"/>
                  </a:cubicBezTo>
                  <a:cubicBezTo>
                    <a:pt x="65" y="159"/>
                    <a:pt x="65" y="159"/>
                    <a:pt x="66" y="159"/>
                  </a:cubicBezTo>
                  <a:cubicBezTo>
                    <a:pt x="67" y="159"/>
                    <a:pt x="69" y="159"/>
                    <a:pt x="71" y="160"/>
                  </a:cubicBezTo>
                  <a:cubicBezTo>
                    <a:pt x="71" y="160"/>
                    <a:pt x="71" y="159"/>
                    <a:pt x="71" y="159"/>
                  </a:cubicBezTo>
                  <a:cubicBezTo>
                    <a:pt x="72" y="160"/>
                    <a:pt x="73" y="160"/>
                    <a:pt x="74" y="159"/>
                  </a:cubicBezTo>
                  <a:cubicBezTo>
                    <a:pt x="75" y="159"/>
                    <a:pt x="75" y="160"/>
                    <a:pt x="76" y="159"/>
                  </a:cubicBezTo>
                  <a:close/>
                  <a:moveTo>
                    <a:pt x="79" y="162"/>
                  </a:moveTo>
                  <a:cubicBezTo>
                    <a:pt x="80" y="162"/>
                    <a:pt x="79" y="161"/>
                    <a:pt x="79" y="161"/>
                  </a:cubicBezTo>
                  <a:cubicBezTo>
                    <a:pt x="78" y="161"/>
                    <a:pt x="77" y="161"/>
                    <a:pt x="76" y="161"/>
                  </a:cubicBezTo>
                  <a:cubicBezTo>
                    <a:pt x="75" y="161"/>
                    <a:pt x="75" y="162"/>
                    <a:pt x="75" y="162"/>
                  </a:cubicBezTo>
                  <a:cubicBezTo>
                    <a:pt x="76" y="162"/>
                    <a:pt x="78" y="163"/>
                    <a:pt x="79" y="162"/>
                  </a:cubicBezTo>
                  <a:close/>
                </a:path>
              </a:pathLst>
            </a:custGeom>
            <a:solidFill>
              <a:srgbClr val="2022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6" name="图片 7">
              <a:extLst>
                <a:ext uri="{FF2B5EF4-FFF2-40B4-BE49-F238E27FC236}">
                  <a16:creationId xmlns:a16="http://schemas.microsoft.com/office/drawing/2014/main" id="{352614AF-5E0C-41CC-A0C0-D85CAFEB0A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518" t="5458" r="4718" b="5508"/>
            <a:stretch/>
          </p:blipFill>
          <p:spPr>
            <a:xfrm>
              <a:off x="1331317" y="1928775"/>
              <a:ext cx="1404000" cy="1404000"/>
            </a:xfrm>
            <a:prstGeom prst="ellipse">
              <a:avLst/>
            </a:prstGeom>
          </p:spPr>
        </p:pic>
      </p:grpSp>
    </p:spTree>
    <p:extLst>
      <p:ext uri="{BB962C8B-B14F-4D97-AF65-F5344CB8AC3E}">
        <p14:creationId xmlns:p14="http://schemas.microsoft.com/office/powerpoint/2010/main" val="286646127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000">
                                          <p:val>
                                            <p:strVal val="#ppt_w"/>
                                          </p:val>
                                        </p:tav>
                                      </p:tavLst>
                                    </p:anim>
                                    <p:anim calcmode="lin" valueType="num">
                                      <p:cBhvr>
                                        <p:cTn id="8" dur="2000" fill="hold"/>
                                        <p:tgtEl>
                                          <p:spTgt spid="4"/>
                                        </p:tgtEl>
                                        <p:attrNameLst>
                                          <p:attrName>ppt_h</p:attrName>
                                        </p:attrNameLst>
                                      </p:cBhvr>
                                      <p:tavLst>
                                        <p:tav tm="0">
                                          <p:val>
                                            <p:fltVal val="0"/>
                                          </p:val>
                                        </p:tav>
                                        <p:tav tm="100000">
                                          <p:val>
                                            <p:strVal val="#ppt_h"/>
                                          </p:val>
                                        </p:tav>
                                      </p:tavLst>
                                    </p:anim>
                                    <p:anim calcmode="lin" valueType="num">
                                      <p:cBhvr>
                                        <p:cTn id="9" dur="2000" fill="hold"/>
                                        <p:tgtEl>
                                          <p:spTgt spid="4"/>
                                        </p:tgtEl>
                                        <p:attrNameLst>
                                          <p:attrName>style.rotation</p:attrName>
                                        </p:attrNameLst>
                                      </p:cBhvr>
                                      <p:tavLst>
                                        <p:tav tm="0">
                                          <p:val>
                                            <p:fltVal val="90"/>
                                          </p:val>
                                        </p:tav>
                                        <p:tav tm="100000">
                                          <p:val>
                                            <p:fltVal val="0"/>
                                          </p:val>
                                        </p:tav>
                                      </p:tavLst>
                                    </p:anim>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4F791C3-6EED-4830-906C-AFF38EE05A50}"/>
              </a:ext>
            </a:extLst>
          </p:cNvPr>
          <p:cNvGrpSpPr/>
          <p:nvPr/>
        </p:nvGrpSpPr>
        <p:grpSpPr>
          <a:xfrm>
            <a:off x="1261402" y="884668"/>
            <a:ext cx="3397541" cy="954107"/>
            <a:chOff x="1253013" y="758833"/>
            <a:chExt cx="3397541" cy="954107"/>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6" name="Rectangle 5">
              <a:extLst>
                <a:ext uri="{FF2B5EF4-FFF2-40B4-BE49-F238E27FC236}">
                  <a16:creationId xmlns:a16="http://schemas.microsoft.com/office/drawing/2014/main" id="{5DC00FDB-CD88-492F-AA9E-04D042DF4A24}"/>
                </a:ext>
              </a:extLst>
            </p:cNvPr>
            <p:cNvSpPr/>
            <p:nvPr/>
          </p:nvSpPr>
          <p:spPr>
            <a:xfrm>
              <a:off x="1253013" y="758833"/>
              <a:ext cx="3397541" cy="954107"/>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Data Exploratory </a:t>
              </a: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pic>
        <p:nvPicPr>
          <p:cNvPr id="4" name="Picture 3">
            <a:extLst>
              <a:ext uri="{FF2B5EF4-FFF2-40B4-BE49-F238E27FC236}">
                <a16:creationId xmlns:a16="http://schemas.microsoft.com/office/drawing/2014/main" id="{022AFF6E-F21C-4420-97B1-EC10124D08CD}"/>
              </a:ext>
            </a:extLst>
          </p:cNvPr>
          <p:cNvPicPr>
            <a:picLocks noChangeAspect="1"/>
          </p:cNvPicPr>
          <p:nvPr/>
        </p:nvPicPr>
        <p:blipFill>
          <a:blip r:embed="rId3"/>
          <a:stretch>
            <a:fillRect/>
          </a:stretch>
        </p:blipFill>
        <p:spPr>
          <a:xfrm>
            <a:off x="7651185" y="1052726"/>
            <a:ext cx="2851832" cy="2027323"/>
          </a:xfrm>
          <a:prstGeom prst="rect">
            <a:avLst/>
          </a:prstGeom>
        </p:spPr>
      </p:pic>
      <p:pic>
        <p:nvPicPr>
          <p:cNvPr id="5" name="Picture 4">
            <a:extLst>
              <a:ext uri="{FF2B5EF4-FFF2-40B4-BE49-F238E27FC236}">
                <a16:creationId xmlns:a16="http://schemas.microsoft.com/office/drawing/2014/main" id="{B47708C2-2753-446A-9676-F68AB9D696A5}"/>
              </a:ext>
            </a:extLst>
          </p:cNvPr>
          <p:cNvPicPr>
            <a:picLocks noChangeAspect="1"/>
          </p:cNvPicPr>
          <p:nvPr/>
        </p:nvPicPr>
        <p:blipFill>
          <a:blip r:embed="rId4"/>
          <a:stretch>
            <a:fillRect/>
          </a:stretch>
        </p:blipFill>
        <p:spPr>
          <a:xfrm>
            <a:off x="1515658" y="2885487"/>
            <a:ext cx="2760298" cy="1850706"/>
          </a:xfrm>
          <a:prstGeom prst="rect">
            <a:avLst/>
          </a:prstGeom>
        </p:spPr>
      </p:pic>
      <p:pic>
        <p:nvPicPr>
          <p:cNvPr id="7" name="Picture 6">
            <a:extLst>
              <a:ext uri="{FF2B5EF4-FFF2-40B4-BE49-F238E27FC236}">
                <a16:creationId xmlns:a16="http://schemas.microsoft.com/office/drawing/2014/main" id="{88807A64-7FD3-4AD7-953A-5C25E347EE17}"/>
              </a:ext>
            </a:extLst>
          </p:cNvPr>
          <p:cNvPicPr>
            <a:picLocks noChangeAspect="1"/>
          </p:cNvPicPr>
          <p:nvPr/>
        </p:nvPicPr>
        <p:blipFill>
          <a:blip r:embed="rId5"/>
          <a:stretch>
            <a:fillRect/>
          </a:stretch>
        </p:blipFill>
        <p:spPr>
          <a:xfrm>
            <a:off x="4576719" y="2175569"/>
            <a:ext cx="2773703" cy="1954307"/>
          </a:xfrm>
          <a:prstGeom prst="rect">
            <a:avLst/>
          </a:prstGeom>
        </p:spPr>
      </p:pic>
    </p:spTree>
    <p:extLst>
      <p:ext uri="{BB962C8B-B14F-4D97-AF65-F5344CB8AC3E}">
        <p14:creationId xmlns:p14="http://schemas.microsoft.com/office/powerpoint/2010/main" val="10685839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4F791C3-6EED-4830-906C-AFF38EE05A50}"/>
              </a:ext>
            </a:extLst>
          </p:cNvPr>
          <p:cNvGrpSpPr/>
          <p:nvPr/>
        </p:nvGrpSpPr>
        <p:grpSpPr>
          <a:xfrm>
            <a:off x="1261402" y="884668"/>
            <a:ext cx="3397541" cy="954107"/>
            <a:chOff x="1253013" y="758833"/>
            <a:chExt cx="3397541" cy="954107"/>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6" name="Rectangle 5">
              <a:extLst>
                <a:ext uri="{FF2B5EF4-FFF2-40B4-BE49-F238E27FC236}">
                  <a16:creationId xmlns:a16="http://schemas.microsoft.com/office/drawing/2014/main" id="{5DC00FDB-CD88-492F-AA9E-04D042DF4A24}"/>
                </a:ext>
              </a:extLst>
            </p:cNvPr>
            <p:cNvSpPr/>
            <p:nvPr/>
          </p:nvSpPr>
          <p:spPr>
            <a:xfrm>
              <a:off x="1253013" y="758833"/>
              <a:ext cx="3397541" cy="954107"/>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Data Exploratory </a:t>
              </a: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pic>
        <p:nvPicPr>
          <p:cNvPr id="14" name="Picture 13">
            <a:extLst>
              <a:ext uri="{FF2B5EF4-FFF2-40B4-BE49-F238E27FC236}">
                <a16:creationId xmlns:a16="http://schemas.microsoft.com/office/drawing/2014/main" id="{57F94018-DE0D-464E-B440-BCEA6E217DD5}"/>
              </a:ext>
            </a:extLst>
          </p:cNvPr>
          <p:cNvPicPr>
            <a:picLocks noChangeAspect="1"/>
          </p:cNvPicPr>
          <p:nvPr/>
        </p:nvPicPr>
        <p:blipFill>
          <a:blip r:embed="rId3"/>
          <a:stretch>
            <a:fillRect/>
          </a:stretch>
        </p:blipFill>
        <p:spPr>
          <a:xfrm>
            <a:off x="7217015" y="2101449"/>
            <a:ext cx="3223050" cy="2176935"/>
          </a:xfrm>
          <a:prstGeom prst="rect">
            <a:avLst/>
          </a:prstGeom>
        </p:spPr>
      </p:pic>
      <p:pic>
        <p:nvPicPr>
          <p:cNvPr id="15" name="Picture 14">
            <a:extLst>
              <a:ext uri="{FF2B5EF4-FFF2-40B4-BE49-F238E27FC236}">
                <a16:creationId xmlns:a16="http://schemas.microsoft.com/office/drawing/2014/main" id="{D534B452-4A10-4ED5-B18E-337DFDDE1507}"/>
              </a:ext>
            </a:extLst>
          </p:cNvPr>
          <p:cNvPicPr>
            <a:picLocks noChangeAspect="1"/>
          </p:cNvPicPr>
          <p:nvPr/>
        </p:nvPicPr>
        <p:blipFill>
          <a:blip r:embed="rId4"/>
          <a:stretch>
            <a:fillRect/>
          </a:stretch>
        </p:blipFill>
        <p:spPr>
          <a:xfrm>
            <a:off x="1569784" y="2042725"/>
            <a:ext cx="2376578" cy="2302771"/>
          </a:xfrm>
          <a:prstGeom prst="rect">
            <a:avLst/>
          </a:prstGeom>
        </p:spPr>
      </p:pic>
      <p:pic>
        <p:nvPicPr>
          <p:cNvPr id="16" name="Picture 15">
            <a:extLst>
              <a:ext uri="{FF2B5EF4-FFF2-40B4-BE49-F238E27FC236}">
                <a16:creationId xmlns:a16="http://schemas.microsoft.com/office/drawing/2014/main" id="{42776AA2-C54D-48C1-9C0E-90DCEB990E11}"/>
              </a:ext>
            </a:extLst>
          </p:cNvPr>
          <p:cNvPicPr>
            <a:picLocks noChangeAspect="1"/>
          </p:cNvPicPr>
          <p:nvPr/>
        </p:nvPicPr>
        <p:blipFill>
          <a:blip r:embed="rId5"/>
          <a:stretch>
            <a:fillRect/>
          </a:stretch>
        </p:blipFill>
        <p:spPr>
          <a:xfrm>
            <a:off x="4354361" y="2101450"/>
            <a:ext cx="2299275" cy="2176934"/>
          </a:xfrm>
          <a:prstGeom prst="rect">
            <a:avLst/>
          </a:prstGeom>
        </p:spPr>
      </p:pic>
    </p:spTree>
    <p:extLst>
      <p:ext uri="{BB962C8B-B14F-4D97-AF65-F5344CB8AC3E}">
        <p14:creationId xmlns:p14="http://schemas.microsoft.com/office/powerpoint/2010/main" val="33596227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5" y="-209725"/>
            <a:ext cx="11722880" cy="7510785"/>
          </a:xfrm>
          <a:prstGeom prst="rect">
            <a:avLst/>
          </a:prstGeom>
        </p:spPr>
      </p:pic>
      <p:grpSp>
        <p:nvGrpSpPr>
          <p:cNvPr id="13" name="Group 12">
            <a:extLst>
              <a:ext uri="{FF2B5EF4-FFF2-40B4-BE49-F238E27FC236}">
                <a16:creationId xmlns:a16="http://schemas.microsoft.com/office/drawing/2014/main" id="{936AF1F8-8294-489B-AAED-027525C676F9}"/>
              </a:ext>
            </a:extLst>
          </p:cNvPr>
          <p:cNvGrpSpPr/>
          <p:nvPr/>
        </p:nvGrpSpPr>
        <p:grpSpPr>
          <a:xfrm>
            <a:off x="1261402" y="884668"/>
            <a:ext cx="3397541" cy="954107"/>
            <a:chOff x="1253013" y="758833"/>
            <a:chExt cx="3397541" cy="954107"/>
          </a:xfrm>
        </p:grpSpPr>
        <p:pic>
          <p:nvPicPr>
            <p:cNvPr id="14" name="图片 8">
              <a:extLst>
                <a:ext uri="{FF2B5EF4-FFF2-40B4-BE49-F238E27FC236}">
                  <a16:creationId xmlns:a16="http://schemas.microsoft.com/office/drawing/2014/main" id="{DB1A20DA-3037-4855-BDD5-B47DB9D00F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013" y="758833"/>
              <a:ext cx="3327376" cy="718280"/>
            </a:xfrm>
            <a:prstGeom prst="rect">
              <a:avLst/>
            </a:prstGeom>
          </p:spPr>
        </p:pic>
        <p:sp>
          <p:nvSpPr>
            <p:cNvPr id="15" name="Rectangle 14">
              <a:extLst>
                <a:ext uri="{FF2B5EF4-FFF2-40B4-BE49-F238E27FC236}">
                  <a16:creationId xmlns:a16="http://schemas.microsoft.com/office/drawing/2014/main" id="{3B7AAFE9-A68A-4144-9492-18706378D21E}"/>
                </a:ext>
              </a:extLst>
            </p:cNvPr>
            <p:cNvSpPr/>
            <p:nvPr/>
          </p:nvSpPr>
          <p:spPr>
            <a:xfrm>
              <a:off x="1253013" y="758833"/>
              <a:ext cx="3397541" cy="954107"/>
            </a:xfrm>
            <a:prstGeom prst="rect">
              <a:avLst/>
            </a:prstGeom>
            <a:noFill/>
          </p:spPr>
          <p:txBody>
            <a:bodyPr wrap="square" lIns="91440" tIns="45720" rIns="91440" bIns="45720">
              <a:spAutoFit/>
            </a:bodyPr>
            <a:lstStyle/>
            <a:p>
              <a:pPr algn="ctr"/>
              <a:r>
                <a:rPr lang="en-US" altLang="zh-CN" sz="2000" dirty="0">
                  <a:ln w="0"/>
                  <a:gradFill>
                    <a:gsLst>
                      <a:gs pos="21000">
                        <a:srgbClr val="53575C"/>
                      </a:gs>
                      <a:gs pos="88000">
                        <a:srgbClr val="C5C7CA"/>
                      </a:gs>
                    </a:gsLst>
                    <a:lin ang="5400000"/>
                  </a:gradFill>
                </a:rPr>
                <a:t>Data Exploratory </a:t>
              </a:r>
            </a:p>
            <a:p>
              <a:pPr algn="ctr"/>
              <a:endParaRPr lang="zh-CN" altLang="en-US" sz="3600" dirty="0">
                <a:ln w="0"/>
                <a:solidFill>
                  <a:schemeClr val="tx1">
                    <a:lumMod val="50000"/>
                    <a:lumOff val="50000"/>
                  </a:schemeClr>
                </a:solidFill>
                <a:effectLst>
                  <a:reflection blurRad="6350" stA="53000" endA="300" endPos="35500" dir="5400000" sy="-90000" algn="bl" rotWithShape="0"/>
                </a:effectLst>
              </a:endParaRPr>
            </a:p>
          </p:txBody>
        </p:sp>
      </p:grpSp>
      <p:pic>
        <p:nvPicPr>
          <p:cNvPr id="16" name="Picture 15">
            <a:extLst>
              <a:ext uri="{FF2B5EF4-FFF2-40B4-BE49-F238E27FC236}">
                <a16:creationId xmlns:a16="http://schemas.microsoft.com/office/drawing/2014/main" id="{518BC58F-B632-4050-8696-83E8AD9CE659}"/>
              </a:ext>
            </a:extLst>
          </p:cNvPr>
          <p:cNvPicPr/>
          <p:nvPr/>
        </p:nvPicPr>
        <p:blipFill>
          <a:blip r:embed="rId4"/>
          <a:stretch>
            <a:fillRect/>
          </a:stretch>
        </p:blipFill>
        <p:spPr>
          <a:xfrm>
            <a:off x="4882392" y="1571325"/>
            <a:ext cx="4773336" cy="2740105"/>
          </a:xfrm>
          <a:prstGeom prst="rect">
            <a:avLst/>
          </a:prstGeom>
        </p:spPr>
      </p:pic>
      <p:pic>
        <p:nvPicPr>
          <p:cNvPr id="27" name="Picture 2" descr="C:\Users\Administrator\Desktop\中国风素材\56cac3e4c2dee_1024.jpg">
            <a:extLst>
              <a:ext uri="{FF2B5EF4-FFF2-40B4-BE49-F238E27FC236}">
                <a16:creationId xmlns:a16="http://schemas.microsoft.com/office/drawing/2014/main" id="{8D86617F-C85C-4C57-A3BA-FE9AA58BB99E}"/>
              </a:ext>
            </a:extLst>
          </p:cNvPr>
          <p:cNvPicPr>
            <a:picLocks noChangeAspect="1" noChangeArrowheads="1"/>
          </p:cNvPicPr>
          <p:nvPr/>
        </p:nvPicPr>
        <p:blipFill rotWithShape="1">
          <a:blip r:embed="rId5">
            <a:clrChange>
              <a:clrFrom>
                <a:srgbClr val="F3F3F3"/>
              </a:clrFrom>
              <a:clrTo>
                <a:srgbClr val="F3F3F3">
                  <a:alpha val="0"/>
                </a:srgbClr>
              </a:clrTo>
            </a:clrChang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t="44444"/>
          <a:stretch/>
        </p:blipFill>
        <p:spPr bwMode="auto">
          <a:xfrm>
            <a:off x="1138288" y="4018326"/>
            <a:ext cx="9396597" cy="25321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3FAA8E-B816-4BC7-B7C2-2562A1F8C501}"/>
              </a:ext>
            </a:extLst>
          </p:cNvPr>
          <p:cNvSpPr/>
          <p:nvPr/>
        </p:nvSpPr>
        <p:spPr>
          <a:xfrm>
            <a:off x="1261402" y="2328386"/>
            <a:ext cx="3587005" cy="1200329"/>
          </a:xfrm>
          <a:prstGeom prst="rect">
            <a:avLst/>
          </a:prstGeom>
          <a:noFill/>
        </p:spPr>
        <p:txBody>
          <a:bodyPr wrap="square" lIns="91440" tIns="45720" rIns="91440" bIns="45720">
            <a:spAutoFit/>
          </a:bodyPr>
          <a:lstStyle/>
          <a:p>
            <a:pPr algn="ctr"/>
            <a:r>
              <a:rPr lang="en-US" altLang="zh-CN"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Data don’t tell the lie</a:t>
            </a:r>
          </a:p>
        </p:txBody>
      </p:sp>
    </p:spTree>
    <p:extLst>
      <p:ext uri="{BB962C8B-B14F-4D97-AF65-F5344CB8AC3E}">
        <p14:creationId xmlns:p14="http://schemas.microsoft.com/office/powerpoint/2010/main" val="27235836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250"/>
                                        <p:tgtEl>
                                          <p:spTgt spid="27"/>
                                        </p:tgtEl>
                                      </p:cBhvr>
                                    </p:animEffect>
                                    <p:anim calcmode="lin" valueType="num">
                                      <p:cBhvr>
                                        <p:cTn id="11" dur="1250" fill="hold"/>
                                        <p:tgtEl>
                                          <p:spTgt spid="27"/>
                                        </p:tgtEl>
                                        <p:attrNameLst>
                                          <p:attrName>ppt_x</p:attrName>
                                        </p:attrNameLst>
                                      </p:cBhvr>
                                      <p:tavLst>
                                        <p:tav tm="0">
                                          <p:val>
                                            <p:strVal val="#ppt_x"/>
                                          </p:val>
                                        </p:tav>
                                        <p:tav tm="100000">
                                          <p:val>
                                            <p:strVal val="#ppt_x"/>
                                          </p:val>
                                        </p:tav>
                                      </p:tavLst>
                                    </p:anim>
                                    <p:anim calcmode="lin" valueType="num">
                                      <p:cBhvr>
                                        <p:cTn id="12" dur="12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713644-F8FA-46FF-B4B8-AE96D8DE3A30}"/>
              </a:ext>
            </a:extLst>
          </p:cNvPr>
          <p:cNvSpPr/>
          <p:nvPr/>
        </p:nvSpPr>
        <p:spPr>
          <a:xfrm>
            <a:off x="4652136" y="1981731"/>
            <a:ext cx="5759999" cy="276998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dirty="0">
                <a:ln w="0"/>
                <a:solidFill>
                  <a:schemeClr val="tx1">
                    <a:lumMod val="50000"/>
                    <a:lumOff val="50000"/>
                  </a:schemeClr>
                </a:solidFill>
                <a:effectLst>
                  <a:reflection blurRad="6350" stA="53000" endA="300" endPos="35500" dir="5400000" sy="-90000" algn="bl" rotWithShape="0"/>
                </a:effectLst>
              </a:rPr>
              <a:t>Data</a:t>
            </a:r>
          </a:p>
          <a:p>
            <a:pPr algn="ctr"/>
            <a:r>
              <a:rPr lang="en-US" altLang="zh-CN" sz="5400" dirty="0">
                <a:ln w="0"/>
                <a:solidFill>
                  <a:schemeClr val="tx1">
                    <a:lumMod val="50000"/>
                    <a:lumOff val="50000"/>
                  </a:schemeClr>
                </a:solidFill>
                <a:effectLst>
                  <a:reflection blurRad="6350" stA="53000" endA="300" endPos="35500" dir="5400000" sy="-90000" algn="bl" rotWithShape="0"/>
                </a:effectLst>
              </a:rPr>
              <a:t>Preprocessing</a:t>
            </a:r>
          </a:p>
          <a:p>
            <a:pPr algn="ctr"/>
            <a:endParaRPr lang="zh-CN" altLang="en-US" sz="660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6" name="图片 1">
            <a:extLst>
              <a:ext uri="{FF2B5EF4-FFF2-40B4-BE49-F238E27FC236}">
                <a16:creationId xmlns:a16="http://schemas.microsoft.com/office/drawing/2014/main" id="{1CAACDFA-D579-4711-92E6-78B1F5ED9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477" y="1257381"/>
            <a:ext cx="3321353" cy="3432066"/>
          </a:xfrm>
          <a:prstGeom prst="rect">
            <a:avLst/>
          </a:prstGeom>
        </p:spPr>
      </p:pic>
    </p:spTree>
    <p:extLst>
      <p:ext uri="{BB962C8B-B14F-4D97-AF65-F5344CB8AC3E}">
        <p14:creationId xmlns:p14="http://schemas.microsoft.com/office/powerpoint/2010/main" val="280816747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229</Words>
  <Application>Microsoft Office PowerPoint</Application>
  <PresentationFormat>Widescreen</PresentationFormat>
  <Paragraphs>56</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等线</vt:lpstr>
      <vt:lpstr>等线</vt:lpstr>
      <vt:lpstr>等线 Light</vt:lpstr>
      <vt:lpstr>宋体</vt:lpstr>
      <vt:lpstr>方正硬笔楷书繁体</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zhaofeng shang</cp:lastModifiedBy>
  <cp:revision>76</cp:revision>
  <dcterms:created xsi:type="dcterms:W3CDTF">2017-05-11T06:30:26Z</dcterms:created>
  <dcterms:modified xsi:type="dcterms:W3CDTF">2018-05-02T18:02:37Z</dcterms:modified>
</cp:coreProperties>
</file>